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4" r:id="rId1"/>
    <p:sldMasterId id="2147483686" r:id="rId2"/>
  </p:sldMasterIdLst>
  <p:notesMasterIdLst>
    <p:notesMasterId r:id="rId46"/>
  </p:notesMasterIdLst>
  <p:handoutMasterIdLst>
    <p:handoutMasterId r:id="rId47"/>
  </p:handoutMasterIdLst>
  <p:sldIdLst>
    <p:sldId id="360" r:id="rId3"/>
    <p:sldId id="265" r:id="rId4"/>
    <p:sldId id="281" r:id="rId5"/>
    <p:sldId id="293" r:id="rId6"/>
    <p:sldId id="297" r:id="rId7"/>
    <p:sldId id="361" r:id="rId8"/>
    <p:sldId id="362" r:id="rId9"/>
    <p:sldId id="363" r:id="rId10"/>
    <p:sldId id="364" r:id="rId11"/>
    <p:sldId id="365" r:id="rId12"/>
    <p:sldId id="366" r:id="rId13"/>
    <p:sldId id="367" r:id="rId14"/>
    <p:sldId id="371" r:id="rId15"/>
    <p:sldId id="372" r:id="rId16"/>
    <p:sldId id="368" r:id="rId17"/>
    <p:sldId id="369" r:id="rId18"/>
    <p:sldId id="370" r:id="rId19"/>
    <p:sldId id="377" r:id="rId20"/>
    <p:sldId id="373" r:id="rId21"/>
    <p:sldId id="374" r:id="rId22"/>
    <p:sldId id="375" r:id="rId23"/>
    <p:sldId id="376" r:id="rId24"/>
    <p:sldId id="378" r:id="rId25"/>
    <p:sldId id="298" r:id="rId26"/>
    <p:sldId id="300" r:id="rId27"/>
    <p:sldId id="301" r:id="rId28"/>
    <p:sldId id="379" r:id="rId29"/>
    <p:sldId id="304" r:id="rId30"/>
    <p:sldId id="306" r:id="rId31"/>
    <p:sldId id="307" r:id="rId32"/>
    <p:sldId id="315" r:id="rId33"/>
    <p:sldId id="309" r:id="rId34"/>
    <p:sldId id="311" r:id="rId35"/>
    <p:sldId id="312" r:id="rId36"/>
    <p:sldId id="319" r:id="rId37"/>
    <p:sldId id="385" r:id="rId38"/>
    <p:sldId id="380" r:id="rId39"/>
    <p:sldId id="381" r:id="rId40"/>
    <p:sldId id="382" r:id="rId41"/>
    <p:sldId id="384" r:id="rId42"/>
    <p:sldId id="386" r:id="rId43"/>
    <p:sldId id="387" r:id="rId44"/>
    <p:sldId id="383" r:id="rId45"/>
  </p:sldIdLst>
  <p:sldSz cx="12192000" cy="6858000"/>
  <p:notesSz cx="6858000" cy="9144000"/>
  <p:custDataLst>
    <p:tags r:id="rId48"/>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D8137"/>
    <a:srgbClr val="BC8F00"/>
    <a:srgbClr val="860000"/>
    <a:srgbClr val="00B0F0"/>
    <a:srgbClr val="1B3F5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62" autoAdjust="0"/>
    <p:restoredTop sz="94660"/>
  </p:normalViewPr>
  <p:slideViewPr>
    <p:cSldViewPr snapToGrid="0">
      <p:cViewPr varScale="1">
        <p:scale>
          <a:sx n="91" d="100"/>
          <a:sy n="91" d="100"/>
        </p:scale>
        <p:origin x="336" y="101"/>
      </p:cViewPr>
      <p:guideLst>
        <p:guide orient="horz" pos="2160"/>
        <p:guide pos="3840"/>
      </p:guideLst>
    </p:cSldViewPr>
  </p:slideViewPr>
  <p:notesTextViewPr>
    <p:cViewPr>
      <p:scale>
        <a:sx n="1" d="1"/>
        <a:sy n="1" d="1"/>
      </p:scale>
      <p:origin x="0" y="0"/>
    </p:cViewPr>
  </p:notesTextViewPr>
  <p:notesViewPr>
    <p:cSldViewPr>
      <p:cViewPr>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handoutMaster" Target="handoutMasters/handoutMaster1.xml"/><Relationship Id="rId50"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microsoft.com/office/2016/11/relationships/changesInfo" Target="changesInfos/changesInfo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tags" Target="tags/tag1.xml"/><Relationship Id="rId8" Type="http://schemas.openxmlformats.org/officeDocument/2006/relationships/slide" Target="slides/slide6.xml"/><Relationship Id="rId51"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ahul Kumar" userId="5d93dae5539c9652" providerId="LiveId" clId="{12D75ACE-C847-4544-ACB3-035C1BBDE6DF}"/>
    <pc:docChg chg="delSld">
      <pc:chgData name="Rahul Kumar" userId="5d93dae5539c9652" providerId="LiveId" clId="{12D75ACE-C847-4544-ACB3-035C1BBDE6DF}" dt="2023-11-24T08:24:47.619" v="1" actId="2696"/>
      <pc:docMkLst>
        <pc:docMk/>
      </pc:docMkLst>
      <pc:sldChg chg="del">
        <pc:chgData name="Rahul Kumar" userId="5d93dae5539c9652" providerId="LiveId" clId="{12D75ACE-C847-4544-ACB3-035C1BBDE6DF}" dt="2023-11-24T08:24:47.619" v="1" actId="2696"/>
        <pc:sldMkLst>
          <pc:docMk/>
          <pc:sldMk cId="2656501266" sldId="279"/>
        </pc:sldMkLst>
      </pc:sldChg>
      <pc:sldChg chg="del">
        <pc:chgData name="Rahul Kumar" userId="5d93dae5539c9652" providerId="LiveId" clId="{12D75ACE-C847-4544-ACB3-035C1BBDE6DF}" dt="2023-11-24T08:24:45.090" v="0" actId="2696"/>
        <pc:sldMkLst>
          <pc:docMk/>
          <pc:sldMk cId="38944112" sldId="359"/>
        </pc:sldMkLst>
      </pc:sldChg>
      <pc:sldMasterChg chg="delSldLayout">
        <pc:chgData name="Rahul Kumar" userId="5d93dae5539c9652" providerId="LiveId" clId="{12D75ACE-C847-4544-ACB3-035C1BBDE6DF}" dt="2023-11-24T08:24:47.619" v="1" actId="2696"/>
        <pc:sldMasterMkLst>
          <pc:docMk/>
          <pc:sldMasterMk cId="3333391393" sldId="2147483674"/>
        </pc:sldMasterMkLst>
        <pc:sldLayoutChg chg="del">
          <pc:chgData name="Rahul Kumar" userId="5d93dae5539c9652" providerId="LiveId" clId="{12D75ACE-C847-4544-ACB3-035C1BBDE6DF}" dt="2023-11-24T08:24:47.619" v="1" actId="2696"/>
          <pc:sldLayoutMkLst>
            <pc:docMk/>
            <pc:sldMasterMk cId="3333391393" sldId="2147483674"/>
            <pc:sldLayoutMk cId="2106835372" sldId="2147483701"/>
          </pc:sldLayoutMkLst>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2CDA8E9-9948-4BC7-A1DE-415AE6D34228}" type="datetimeFigureOut">
              <a:rPr lang="en-US" smtClean="0"/>
              <a:pPr/>
              <a:t>11/24/2023</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9B5F544-A886-482E-AF73-1D6364AAC657}" type="slidenum">
              <a:rPr lang="en-US" smtClean="0"/>
              <a:pPr/>
              <a:t>‹#›</a:t>
            </a:fld>
            <a:endParaRPr lang="en-US"/>
          </a:p>
        </p:txBody>
      </p:sp>
    </p:spTree>
    <p:extLst>
      <p:ext uri="{BB962C8B-B14F-4D97-AF65-F5344CB8AC3E}">
        <p14:creationId xmlns:p14="http://schemas.microsoft.com/office/powerpoint/2010/main" val="225191961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5A4AE53-78AB-4E30-A376-70F5FA87A326}" type="datetimeFigureOut">
              <a:rPr lang="en-US" smtClean="0"/>
              <a:pPr/>
              <a:t>11/24/2023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0732FBC-CC67-4B17-8935-02F23E3364AC}" type="slidenum">
              <a:rPr lang="en-US" smtClean="0"/>
              <a:pPr/>
              <a:t>‹#›</a:t>
            </a:fld>
            <a:endParaRPr lang="en-US"/>
          </a:p>
        </p:txBody>
      </p:sp>
    </p:spTree>
    <p:extLst>
      <p:ext uri="{BB962C8B-B14F-4D97-AF65-F5344CB8AC3E}">
        <p14:creationId xmlns:p14="http://schemas.microsoft.com/office/powerpoint/2010/main" val="2540555822"/>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372219752"/>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4050815767"/>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2134494165"/>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Титульный слайд">
    <p:spTree>
      <p:nvGrpSpPr>
        <p:cNvPr id="1" name=""/>
        <p:cNvGrpSpPr/>
        <p:nvPr/>
      </p:nvGrpSpPr>
      <p:grpSpPr>
        <a:xfrm>
          <a:off x="0" y="0"/>
          <a:ext cx="0" cy="0"/>
          <a:chOff x="0" y="0"/>
          <a:chExt cx="0" cy="0"/>
        </a:xfrm>
      </p:grpSpPr>
      <p:sp>
        <p:nvSpPr>
          <p:cNvPr id="3" name="Прямоугольник 1"/>
          <p:cNvSpPr/>
          <p:nvPr userDrawn="1"/>
        </p:nvSpPr>
        <p:spPr>
          <a:xfrm>
            <a:off x="-19050" y="1905000"/>
            <a:ext cx="12211050" cy="4953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ct val="0"/>
              </a:spcBef>
              <a:spcAft>
                <a:spcPct val="0"/>
              </a:spcAft>
              <a:defRPr/>
            </a:pPr>
            <a:endParaRPr lang="ru-RU"/>
          </a:p>
        </p:txBody>
      </p:sp>
      <p:sp>
        <p:nvSpPr>
          <p:cNvPr id="4" name="Прямоугольник 8"/>
          <p:cNvSpPr/>
          <p:nvPr userDrawn="1"/>
        </p:nvSpPr>
        <p:spPr>
          <a:xfrm>
            <a:off x="-19050" y="0"/>
            <a:ext cx="12211050" cy="4438650"/>
          </a:xfrm>
          <a:custGeom>
            <a:avLst/>
            <a:gdLst>
              <a:gd name="connsiteX0" fmla="*/ 19050 w 12211050"/>
              <a:gd name="connsiteY0" fmla="*/ 0 h 4438650"/>
              <a:gd name="connsiteX1" fmla="*/ 12211050 w 12211050"/>
              <a:gd name="connsiteY1" fmla="*/ 0 h 4438650"/>
              <a:gd name="connsiteX2" fmla="*/ 12211050 w 12211050"/>
              <a:gd name="connsiteY2" fmla="*/ 4438650 h 4438650"/>
              <a:gd name="connsiteX3" fmla="*/ 0 w 12211050"/>
              <a:gd name="connsiteY3" fmla="*/ 3219450 h 4438650"/>
              <a:gd name="connsiteX4" fmla="*/ 19050 w 12211050"/>
              <a:gd name="connsiteY4" fmla="*/ 0 h 4438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1050" h="4438650">
                <a:moveTo>
                  <a:pt x="19050" y="0"/>
                </a:moveTo>
                <a:lnTo>
                  <a:pt x="12211050" y="0"/>
                </a:lnTo>
                <a:lnTo>
                  <a:pt x="12211050" y="4438650"/>
                </a:lnTo>
                <a:lnTo>
                  <a:pt x="0" y="3219450"/>
                </a:lnTo>
                <a:lnTo>
                  <a:pt x="19050" y="0"/>
                </a:lnTo>
                <a:close/>
              </a:path>
            </a:pathLst>
          </a:cu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ct val="0"/>
              </a:spcBef>
              <a:spcAft>
                <a:spcPct val="0"/>
              </a:spcAft>
              <a:defRPr/>
            </a:pPr>
            <a:endParaRPr lang="ru-RU"/>
          </a:p>
        </p:txBody>
      </p:sp>
      <p:sp>
        <p:nvSpPr>
          <p:cNvPr id="5" name="Прямоугольник 3"/>
          <p:cNvSpPr/>
          <p:nvPr userDrawn="1"/>
        </p:nvSpPr>
        <p:spPr>
          <a:xfrm>
            <a:off x="1085850" y="1009650"/>
            <a:ext cx="10020300" cy="5238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ct val="0"/>
              </a:spcBef>
              <a:spcAft>
                <a:spcPct val="0"/>
              </a:spcAft>
              <a:defRPr/>
            </a:pPr>
            <a:endParaRPr lang="ru-RU"/>
          </a:p>
        </p:txBody>
      </p:sp>
      <p:sp>
        <p:nvSpPr>
          <p:cNvPr id="8" name="Рисунок 7"/>
          <p:cNvSpPr>
            <a:spLocks noGrp="1"/>
          </p:cNvSpPr>
          <p:nvPr>
            <p:ph type="pic" sz="quarter" idx="10"/>
          </p:nvPr>
        </p:nvSpPr>
        <p:spPr>
          <a:xfrm>
            <a:off x="1847850" y="2819400"/>
            <a:ext cx="8496300" cy="2800350"/>
          </a:xfrm>
          <a:prstGeom prst="rect">
            <a:avLst/>
          </a:prstGeom>
        </p:spPr>
        <p:txBody>
          <a:bodyPr/>
          <a:lstStyle/>
          <a:p>
            <a:pPr lvl="0"/>
            <a:endParaRPr lang="ru-RU" noProof="0"/>
          </a:p>
        </p:txBody>
      </p:sp>
    </p:spTree>
    <p:extLst>
      <p:ext uri="{BB962C8B-B14F-4D97-AF65-F5344CB8AC3E}">
        <p14:creationId xmlns:p14="http://schemas.microsoft.com/office/powerpoint/2010/main" val="3974081683"/>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457200"/>
            <a:ext cx="10972801" cy="1371600"/>
          </a:xfrm>
        </p:spPr>
        <p:txBody>
          <a:bodyPr/>
          <a:lstStyle/>
          <a:p>
            <a:r>
              <a:rPr lang="en-US"/>
              <a:t>Click to edit Master title style</a:t>
            </a:r>
          </a:p>
        </p:txBody>
      </p:sp>
      <p:sp>
        <p:nvSpPr>
          <p:cNvPr id="3" name="Text Placeholder 2"/>
          <p:cNvSpPr>
            <a:spLocks noGrp="1"/>
          </p:cNvSpPr>
          <p:nvPr>
            <p:ph type="body" sz="half" idx="1"/>
          </p:nvPr>
        </p:nvSpPr>
        <p:spPr>
          <a:xfrm>
            <a:off x="609600" y="1981200"/>
            <a:ext cx="5384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6197600" y="1981200"/>
            <a:ext cx="5384800" cy="18669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6197600" y="4000500"/>
            <a:ext cx="5384800" cy="18669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10"/>
          </p:nvPr>
        </p:nvSpPr>
        <p:spPr>
          <a:xfrm>
            <a:off x="4165098" y="6248400"/>
            <a:ext cx="3861806" cy="457200"/>
          </a:xfrm>
        </p:spPr>
        <p:txBody>
          <a:bodyPr/>
          <a:lstStyle>
            <a:lvl1pPr>
              <a:defRPr/>
            </a:lvl1pPr>
          </a:lstStyle>
          <a:p>
            <a:pPr>
              <a:defRPr/>
            </a:pPr>
            <a:endParaRPr lang="en-US"/>
          </a:p>
        </p:txBody>
      </p:sp>
      <p:sp>
        <p:nvSpPr>
          <p:cNvPr id="7" name="Slide Number Placeholder 6"/>
          <p:cNvSpPr>
            <a:spLocks noGrp="1"/>
          </p:cNvSpPr>
          <p:nvPr>
            <p:ph type="sldNum" sz="quarter" idx="11"/>
          </p:nvPr>
        </p:nvSpPr>
        <p:spPr>
          <a:xfrm>
            <a:off x="8738288" y="6248400"/>
            <a:ext cx="2843953" cy="457200"/>
          </a:xfrm>
        </p:spPr>
        <p:txBody>
          <a:bodyPr/>
          <a:lstStyle>
            <a:lvl1pPr>
              <a:defRPr/>
            </a:lvl1pPr>
          </a:lstStyle>
          <a:p>
            <a:pPr>
              <a:defRPr/>
            </a:pPr>
            <a:fld id="{C24FCB2E-D262-4252-A320-DAA3C9E01005}" type="slidenum">
              <a:rPr lang="en-US"/>
              <a:pPr>
                <a:defRPr/>
              </a:pPr>
              <a:t>‹#›</a:t>
            </a:fld>
            <a:endParaRPr lang="en-US"/>
          </a:p>
        </p:txBody>
      </p:sp>
      <p:sp>
        <p:nvSpPr>
          <p:cNvPr id="8" name="Date Placeholder 7"/>
          <p:cNvSpPr>
            <a:spLocks noGrp="1"/>
          </p:cNvSpPr>
          <p:nvPr>
            <p:ph type="dt" sz="half" idx="12"/>
          </p:nvPr>
        </p:nvSpPr>
        <p:spPr>
          <a:xfrm>
            <a:off x="609759" y="6245225"/>
            <a:ext cx="2843954" cy="476250"/>
          </a:xfrm>
        </p:spPr>
        <p:txBody>
          <a:bodyPr/>
          <a:lstStyle>
            <a:lvl1pPr>
              <a:defRPr/>
            </a:lvl1pPr>
          </a:lstStyle>
          <a:p>
            <a:pPr>
              <a:defRPr/>
            </a:pPr>
            <a:endParaRPr lang="en-US"/>
          </a:p>
        </p:txBody>
      </p:sp>
    </p:spTree>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xAndClipArt">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812800" y="304800"/>
            <a:ext cx="10363200" cy="1143000"/>
          </a:xfrm>
        </p:spPr>
        <p:txBody>
          <a:bodyPr/>
          <a:lstStyle/>
          <a:p>
            <a:r>
              <a:rPr lang="en-US"/>
              <a:t>Click to edit Master title style</a:t>
            </a:r>
          </a:p>
        </p:txBody>
      </p:sp>
      <p:sp>
        <p:nvSpPr>
          <p:cNvPr id="3" name="Text Placeholder 2"/>
          <p:cNvSpPr>
            <a:spLocks noGrp="1"/>
          </p:cNvSpPr>
          <p:nvPr>
            <p:ph type="body" sz="half" idx="1"/>
          </p:nvPr>
        </p:nvSpPr>
        <p:spPr>
          <a:xfrm>
            <a:off x="1117601" y="1905000"/>
            <a:ext cx="508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lipArt Placeholder 3"/>
          <p:cNvSpPr>
            <a:spLocks noGrp="1"/>
          </p:cNvSpPr>
          <p:nvPr>
            <p:ph type="clipArt" sz="half" idx="2"/>
          </p:nvPr>
        </p:nvSpPr>
        <p:spPr>
          <a:xfrm>
            <a:off x="6400800" y="1905000"/>
            <a:ext cx="5080000" cy="4114800"/>
          </a:xfrm>
        </p:spPr>
        <p:txBody>
          <a:bodyPr/>
          <a:lstStyle/>
          <a:p>
            <a:pPr lvl="0"/>
            <a:endParaRPr lang="en-US" noProof="0"/>
          </a:p>
        </p:txBody>
      </p:sp>
      <p:sp>
        <p:nvSpPr>
          <p:cNvPr id="5" name="Date Placeholder 4"/>
          <p:cNvSpPr>
            <a:spLocks noGrp="1"/>
          </p:cNvSpPr>
          <p:nvPr>
            <p:ph type="dt" sz="half" idx="10"/>
          </p:nvPr>
        </p:nvSpPr>
        <p:spPr>
          <a:xfrm>
            <a:off x="914639" y="6248400"/>
            <a:ext cx="2539074" cy="457200"/>
          </a:xfrm>
        </p:spPr>
        <p:txBody>
          <a:bodyPr/>
          <a:lstStyle>
            <a:lvl1pPr>
              <a:defRPr/>
            </a:lvl1pPr>
          </a:lstStyle>
          <a:p>
            <a:pPr>
              <a:defRPr/>
            </a:pPr>
            <a:endParaRPr lang="en-US"/>
          </a:p>
        </p:txBody>
      </p:sp>
      <p:sp>
        <p:nvSpPr>
          <p:cNvPr id="6" name="Footer Placeholder 5"/>
          <p:cNvSpPr>
            <a:spLocks noGrp="1"/>
          </p:cNvSpPr>
          <p:nvPr>
            <p:ph type="ftr" sz="quarter" idx="11"/>
          </p:nvPr>
        </p:nvSpPr>
        <p:spPr>
          <a:xfrm>
            <a:off x="4165098" y="6248400"/>
            <a:ext cx="3861806" cy="457200"/>
          </a:xfr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8738289" y="6248400"/>
            <a:ext cx="2539073" cy="457200"/>
          </a:xfrm>
        </p:spPr>
        <p:txBody>
          <a:bodyPr/>
          <a:lstStyle>
            <a:lvl1pPr>
              <a:defRPr/>
            </a:lvl1pPr>
          </a:lstStyle>
          <a:p>
            <a:pPr>
              <a:defRPr/>
            </a:pPr>
            <a:fld id="{D90EB9CF-29F3-4727-8AAD-BEEBD1FF199C}" type="slidenum">
              <a:rPr lang="en-US"/>
              <a:pPr>
                <a:defRPr/>
              </a:pPr>
              <a:t>‹#›</a:t>
            </a:fld>
            <a:endParaRPr lang="en-US"/>
          </a:p>
        </p:txBody>
      </p:sp>
    </p:spTree>
    <p:extLst>
      <p:ext uri="{BB962C8B-B14F-4D97-AF65-F5344CB8AC3E}">
        <p14:creationId xmlns:p14="http://schemas.microsoft.com/office/powerpoint/2010/main" val="178837861"/>
      </p:ext>
    </p:extLst>
  </p:cSld>
  <p:clrMapOvr>
    <a:masterClrMapping/>
  </p:clrMapOvr>
  <p:transition spd="med">
    <p:random/>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Agenda Layout">
    <p:bg>
      <p:bgPr>
        <a:blipFill dpi="0" rotWithShape="1">
          <a:blip r:embed="rId2">
            <a:lum/>
          </a:blip>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3020432"/>
      </p:ext>
    </p:extLst>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asic Layout">
    <p:bg>
      <p:bgPr>
        <a:blipFill dpi="0" rotWithShape="1">
          <a:blip r:embed="rId2">
            <a:lum/>
          </a:blip>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64638"/>
            <a:ext cx="12192000" cy="768085"/>
          </a:xfrm>
          <a:prstGeom prst="rect">
            <a:avLst/>
          </a:prstGeom>
        </p:spPr>
        <p:txBody>
          <a:bodyPr anchor="ctr"/>
          <a:lstStyle>
            <a:lvl1pPr marL="0" indent="0" algn="ctr">
              <a:buNone/>
              <a:defRPr sz="4800" b="0" baseline="0">
                <a:latin typeface="+mj-lt"/>
                <a:cs typeface="Arial" panose="020B0604020202020204" pitchFamily="34" charset="0"/>
              </a:defRPr>
            </a:lvl1pPr>
          </a:lstStyle>
          <a:p>
            <a:pPr lvl="0"/>
            <a:r>
              <a:rPr lang="en-US" altLang="ko-KR"/>
              <a:t>BASIC LAYOUT</a:t>
            </a:r>
          </a:p>
        </p:txBody>
      </p:sp>
      <p:sp>
        <p:nvSpPr>
          <p:cNvPr id="11" name="Text Placeholder 9"/>
          <p:cNvSpPr>
            <a:spLocks noGrp="1"/>
          </p:cNvSpPr>
          <p:nvPr>
            <p:ph type="body" sz="quarter" idx="11" hasCustomPrompt="1"/>
          </p:nvPr>
        </p:nvSpPr>
        <p:spPr>
          <a:xfrm>
            <a:off x="0" y="932723"/>
            <a:ext cx="12192000" cy="384043"/>
          </a:xfrm>
          <a:prstGeom prst="rect">
            <a:avLst/>
          </a:prstGeom>
        </p:spPr>
        <p:txBody>
          <a:bodyPr anchor="ctr"/>
          <a:lstStyle>
            <a:lvl1pPr marL="0" indent="0" algn="ctr">
              <a:buNone/>
              <a:defRPr sz="1867" b="0" baseline="0">
                <a:latin typeface="+mn-lt"/>
                <a:cs typeface="Arial" panose="020B0604020202020204" pitchFamily="34" charset="0"/>
              </a:defRPr>
            </a:lvl1pPr>
          </a:lstStyle>
          <a:p>
            <a:pPr lvl="0"/>
            <a:r>
              <a:rPr lang="en-US" altLang="ko-KR"/>
              <a:t>Insert the title of your subtitle Here</a:t>
            </a:r>
          </a:p>
        </p:txBody>
      </p:sp>
      <p:sp>
        <p:nvSpPr>
          <p:cNvPr id="2" name="Rectangle 1"/>
          <p:cNvSpPr/>
          <p:nvPr userDrawn="1"/>
        </p:nvSpPr>
        <p:spPr>
          <a:xfrm>
            <a:off x="4037371" y="1"/>
            <a:ext cx="4128459" cy="609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
        <p:nvSpPr>
          <p:cNvPr id="5" name="Rectangle 4"/>
          <p:cNvSpPr/>
          <p:nvPr userDrawn="1"/>
        </p:nvSpPr>
        <p:spPr>
          <a:xfrm>
            <a:off x="0" y="6753308"/>
            <a:ext cx="12192000" cy="1108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Tree>
    <p:extLst>
      <p:ext uri="{BB962C8B-B14F-4D97-AF65-F5344CB8AC3E}">
        <p14:creationId xmlns:p14="http://schemas.microsoft.com/office/powerpoint/2010/main" val="270909644"/>
      </p:ext>
    </p:extLst>
  </p:cSld>
  <p:clrMapOvr>
    <a:masterClrMapping/>
  </p:clrMapOvr>
  <p:transition/>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Basic Layout">
    <p:bg>
      <p:bgPr>
        <a:solidFill>
          <a:schemeClr val="bg1"/>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64638"/>
            <a:ext cx="12192000" cy="768085"/>
          </a:xfrm>
          <a:prstGeom prst="rect">
            <a:avLst/>
          </a:prstGeom>
        </p:spPr>
        <p:txBody>
          <a:bodyPr anchor="ctr"/>
          <a:lstStyle>
            <a:lvl1pPr marL="0" indent="0" algn="ctr">
              <a:buNone/>
              <a:defRPr sz="4800" b="0" baseline="0">
                <a:solidFill>
                  <a:schemeClr val="tx1">
                    <a:lumMod val="75000"/>
                    <a:lumOff val="25000"/>
                  </a:schemeClr>
                </a:solidFill>
                <a:latin typeface="+mj-lt"/>
                <a:cs typeface="Arial" panose="020B0604020202020204" pitchFamily="34" charset="0"/>
              </a:defRPr>
            </a:lvl1pPr>
          </a:lstStyle>
          <a:p>
            <a:pPr lvl="0"/>
            <a:r>
              <a:rPr lang="en-US" altLang="ko-KR"/>
              <a:t>BASIC LAYOUT</a:t>
            </a:r>
          </a:p>
        </p:txBody>
      </p:sp>
      <p:sp>
        <p:nvSpPr>
          <p:cNvPr id="11" name="Text Placeholder 9"/>
          <p:cNvSpPr>
            <a:spLocks noGrp="1"/>
          </p:cNvSpPr>
          <p:nvPr>
            <p:ph type="body" sz="quarter" idx="11" hasCustomPrompt="1"/>
          </p:nvPr>
        </p:nvSpPr>
        <p:spPr>
          <a:xfrm>
            <a:off x="0" y="932723"/>
            <a:ext cx="12192000" cy="384043"/>
          </a:xfrm>
          <a:prstGeom prst="rect">
            <a:avLst/>
          </a:prstGeom>
        </p:spPr>
        <p:txBody>
          <a:bodyPr anchor="ctr"/>
          <a:lstStyle>
            <a:lvl1pPr marL="0" indent="0" algn="ctr">
              <a:buNone/>
              <a:defRPr sz="1867" b="0" baseline="0">
                <a:solidFill>
                  <a:schemeClr val="tx1">
                    <a:lumMod val="75000"/>
                    <a:lumOff val="25000"/>
                  </a:schemeClr>
                </a:solidFill>
                <a:latin typeface="+mn-lt"/>
                <a:cs typeface="Arial" panose="020B0604020202020204" pitchFamily="34" charset="0"/>
              </a:defRPr>
            </a:lvl1pPr>
          </a:lstStyle>
          <a:p>
            <a:pPr lvl="0"/>
            <a:r>
              <a:rPr lang="en-US" altLang="ko-KR"/>
              <a:t>Insert the title of your subtitle Here</a:t>
            </a:r>
          </a:p>
        </p:txBody>
      </p:sp>
      <p:sp>
        <p:nvSpPr>
          <p:cNvPr id="2" name="Rectangle 1"/>
          <p:cNvSpPr/>
          <p:nvPr userDrawn="1"/>
        </p:nvSpPr>
        <p:spPr>
          <a:xfrm>
            <a:off x="4037371" y="1"/>
            <a:ext cx="4128459" cy="609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
        <p:nvSpPr>
          <p:cNvPr id="5" name="Rectangle 4"/>
          <p:cNvSpPr/>
          <p:nvPr userDrawn="1"/>
        </p:nvSpPr>
        <p:spPr>
          <a:xfrm>
            <a:off x="0" y="6753308"/>
            <a:ext cx="12192000" cy="1108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Tree>
    <p:extLst>
      <p:ext uri="{BB962C8B-B14F-4D97-AF65-F5344CB8AC3E}">
        <p14:creationId xmlns:p14="http://schemas.microsoft.com/office/powerpoint/2010/main" val="3227159557"/>
      </p:ext>
    </p:extLst>
  </p:cSld>
  <p:clrMapOvr>
    <a:masterClrMapping/>
  </p:clrMapOvr>
  <p:transition/>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_Basic Layout">
    <p:bg>
      <p:bgPr>
        <a:solidFill>
          <a:schemeClr val="bg1"/>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2735627" y="164638"/>
            <a:ext cx="9456373" cy="768085"/>
          </a:xfrm>
          <a:prstGeom prst="rect">
            <a:avLst/>
          </a:prstGeom>
        </p:spPr>
        <p:txBody>
          <a:bodyPr anchor="ctr"/>
          <a:lstStyle>
            <a:lvl1pPr marL="0" indent="0" algn="l">
              <a:buNone/>
              <a:defRPr sz="4800" b="0" baseline="0">
                <a:solidFill>
                  <a:schemeClr val="tx1">
                    <a:lumMod val="75000"/>
                    <a:lumOff val="25000"/>
                  </a:schemeClr>
                </a:solidFill>
                <a:latin typeface="+mj-lt"/>
                <a:cs typeface="Arial" panose="020B0604020202020204" pitchFamily="34" charset="0"/>
              </a:defRPr>
            </a:lvl1pPr>
          </a:lstStyle>
          <a:p>
            <a:pPr lvl="0"/>
            <a:r>
              <a:rPr lang="en-US" altLang="ko-KR"/>
              <a:t>BASIC LAYOUT</a:t>
            </a:r>
          </a:p>
        </p:txBody>
      </p:sp>
      <p:sp>
        <p:nvSpPr>
          <p:cNvPr id="11" name="Text Placeholder 9"/>
          <p:cNvSpPr>
            <a:spLocks noGrp="1"/>
          </p:cNvSpPr>
          <p:nvPr>
            <p:ph type="body" sz="quarter" idx="11" hasCustomPrompt="1"/>
          </p:nvPr>
        </p:nvSpPr>
        <p:spPr>
          <a:xfrm>
            <a:off x="2735627" y="932723"/>
            <a:ext cx="9456373" cy="384043"/>
          </a:xfrm>
          <a:prstGeom prst="rect">
            <a:avLst/>
          </a:prstGeom>
        </p:spPr>
        <p:txBody>
          <a:bodyPr anchor="ctr"/>
          <a:lstStyle>
            <a:lvl1pPr marL="0" indent="0" algn="l">
              <a:buNone/>
              <a:defRPr sz="1867" b="0" baseline="0">
                <a:solidFill>
                  <a:schemeClr val="tx1">
                    <a:lumMod val="75000"/>
                    <a:lumOff val="25000"/>
                  </a:schemeClr>
                </a:solidFill>
                <a:latin typeface="+mn-lt"/>
                <a:cs typeface="Arial" panose="020B0604020202020204" pitchFamily="34" charset="0"/>
              </a:defRPr>
            </a:lvl1pPr>
          </a:lstStyle>
          <a:p>
            <a:pPr lvl="0"/>
            <a:r>
              <a:rPr lang="en-US" altLang="ko-KR"/>
              <a:t>Insert the title of your subtitle Here</a:t>
            </a:r>
          </a:p>
        </p:txBody>
      </p:sp>
      <p:sp>
        <p:nvSpPr>
          <p:cNvPr id="5" name="Rectangle 4"/>
          <p:cNvSpPr/>
          <p:nvPr userDrawn="1"/>
        </p:nvSpPr>
        <p:spPr>
          <a:xfrm>
            <a:off x="0" y="1"/>
            <a:ext cx="2543605" cy="686418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Tree>
    <p:extLst>
      <p:ext uri="{BB962C8B-B14F-4D97-AF65-F5344CB8AC3E}">
        <p14:creationId xmlns:p14="http://schemas.microsoft.com/office/powerpoint/2010/main" val="3804378142"/>
      </p:ext>
    </p:extLst>
  </p:cSld>
  <p:clrMapOvr>
    <a:masterClrMapping/>
  </p:clrMapOvr>
  <p:transition/>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mages and Conten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242176"/>
            <a:ext cx="12192000" cy="768085"/>
          </a:xfrm>
          <a:prstGeom prst="rect">
            <a:avLst/>
          </a:prstGeom>
        </p:spPr>
        <p:txBody>
          <a:bodyPr anchor="ctr"/>
          <a:lstStyle>
            <a:lvl1pPr marL="0" indent="0" algn="ctr">
              <a:buNone/>
              <a:defRPr sz="4800" b="0" baseline="0">
                <a:latin typeface="+mj-lt"/>
                <a:cs typeface="Arial" panose="020B0604020202020204" pitchFamily="34" charset="0"/>
              </a:defRPr>
            </a:lvl1pPr>
          </a:lstStyle>
          <a:p>
            <a:pPr lvl="0"/>
            <a:r>
              <a:rPr lang="en-US" altLang="ko-KR"/>
              <a:t>IMAGES &amp; CONTENTS</a:t>
            </a:r>
          </a:p>
        </p:txBody>
      </p:sp>
      <p:sp>
        <p:nvSpPr>
          <p:cNvPr id="11" name="Text Placeholder 9"/>
          <p:cNvSpPr>
            <a:spLocks noGrp="1"/>
          </p:cNvSpPr>
          <p:nvPr>
            <p:ph type="body" sz="quarter" idx="11" hasCustomPrompt="1"/>
          </p:nvPr>
        </p:nvSpPr>
        <p:spPr>
          <a:xfrm>
            <a:off x="0" y="1010261"/>
            <a:ext cx="12192000" cy="384043"/>
          </a:xfrm>
          <a:prstGeom prst="rect">
            <a:avLst/>
          </a:prstGeom>
        </p:spPr>
        <p:txBody>
          <a:bodyPr anchor="ctr"/>
          <a:lstStyle>
            <a:lvl1pPr marL="0" indent="0" algn="ctr">
              <a:buNone/>
              <a:defRPr sz="1867" b="0" baseline="0">
                <a:solidFill>
                  <a:schemeClr val="tx1">
                    <a:lumMod val="75000"/>
                    <a:lumOff val="25000"/>
                  </a:schemeClr>
                </a:solidFill>
                <a:latin typeface="+mn-lt"/>
                <a:cs typeface="Arial" panose="020B0604020202020204" pitchFamily="34" charset="0"/>
              </a:defRPr>
            </a:lvl1pPr>
          </a:lstStyle>
          <a:p>
            <a:pPr lvl="0"/>
            <a:r>
              <a:rPr lang="en-US" altLang="ko-KR"/>
              <a:t>Insert the title of your subtitle Here</a:t>
            </a:r>
          </a:p>
        </p:txBody>
      </p:sp>
      <p:sp>
        <p:nvSpPr>
          <p:cNvPr id="2" name="Rectangle 1"/>
          <p:cNvSpPr/>
          <p:nvPr userDrawn="1"/>
        </p:nvSpPr>
        <p:spPr>
          <a:xfrm>
            <a:off x="0" y="2276872"/>
            <a:ext cx="12192000" cy="240026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latinLnBrk="1"/>
            <a:endParaRPr lang="ko-KR" altLang="en-US" sz="2400">
              <a:solidFill>
                <a:prstClr val="white"/>
              </a:solidFill>
            </a:endParaRPr>
          </a:p>
        </p:txBody>
      </p:sp>
      <p:sp>
        <p:nvSpPr>
          <p:cNvPr id="3" name="Isosceles Triangle 2"/>
          <p:cNvSpPr/>
          <p:nvPr userDrawn="1"/>
        </p:nvSpPr>
        <p:spPr>
          <a:xfrm rot="10800000">
            <a:off x="1583392" y="4677509"/>
            <a:ext cx="384043" cy="331071"/>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latinLnBrk="1"/>
            <a:endParaRPr lang="ko-KR" altLang="en-US" sz="2400">
              <a:solidFill>
                <a:prstClr val="white"/>
              </a:solidFill>
            </a:endParaRPr>
          </a:p>
        </p:txBody>
      </p:sp>
      <p:sp>
        <p:nvSpPr>
          <p:cNvPr id="12" name="Isosceles Triangle 11"/>
          <p:cNvSpPr/>
          <p:nvPr userDrawn="1"/>
        </p:nvSpPr>
        <p:spPr>
          <a:xfrm rot="10800000">
            <a:off x="4463712" y="4677509"/>
            <a:ext cx="384043" cy="331071"/>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latinLnBrk="1"/>
            <a:endParaRPr lang="ko-KR" altLang="en-US" sz="2400">
              <a:solidFill>
                <a:prstClr val="white"/>
              </a:solidFill>
            </a:endParaRPr>
          </a:p>
        </p:txBody>
      </p:sp>
      <p:sp>
        <p:nvSpPr>
          <p:cNvPr id="13" name="Isosceles Triangle 12"/>
          <p:cNvSpPr/>
          <p:nvPr userDrawn="1"/>
        </p:nvSpPr>
        <p:spPr>
          <a:xfrm rot="10800000">
            <a:off x="7344032" y="4677509"/>
            <a:ext cx="384043" cy="331071"/>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latinLnBrk="1"/>
            <a:endParaRPr lang="ko-KR" altLang="en-US" sz="2400">
              <a:solidFill>
                <a:prstClr val="white"/>
              </a:solidFill>
            </a:endParaRPr>
          </a:p>
        </p:txBody>
      </p:sp>
      <p:sp>
        <p:nvSpPr>
          <p:cNvPr id="14" name="Isosceles Triangle 13"/>
          <p:cNvSpPr/>
          <p:nvPr userDrawn="1"/>
        </p:nvSpPr>
        <p:spPr>
          <a:xfrm rot="10800000">
            <a:off x="10224348" y="4677509"/>
            <a:ext cx="384043" cy="331071"/>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latinLnBrk="1"/>
            <a:endParaRPr lang="ko-KR" altLang="en-US" sz="2400">
              <a:solidFill>
                <a:prstClr val="white"/>
              </a:solidFill>
            </a:endParaRPr>
          </a:p>
        </p:txBody>
      </p:sp>
      <p:sp>
        <p:nvSpPr>
          <p:cNvPr id="15" name="Rectangle 14"/>
          <p:cNvSpPr/>
          <p:nvPr userDrawn="1"/>
        </p:nvSpPr>
        <p:spPr>
          <a:xfrm>
            <a:off x="4037371" y="1"/>
            <a:ext cx="4128459" cy="609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
        <p:nvSpPr>
          <p:cNvPr id="16" name="Rectangle 15"/>
          <p:cNvSpPr/>
          <p:nvPr userDrawn="1"/>
        </p:nvSpPr>
        <p:spPr>
          <a:xfrm>
            <a:off x="0" y="6753308"/>
            <a:ext cx="12192000" cy="1108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
        <p:nvSpPr>
          <p:cNvPr id="17" name="Picture Placeholder 2"/>
          <p:cNvSpPr>
            <a:spLocks noGrp="1"/>
          </p:cNvSpPr>
          <p:nvPr>
            <p:ph type="pic" idx="1" hasCustomPrompt="1"/>
          </p:nvPr>
        </p:nvSpPr>
        <p:spPr>
          <a:xfrm>
            <a:off x="815413" y="2517005"/>
            <a:ext cx="1920000" cy="1920000"/>
          </a:xfrm>
          <a:prstGeom prst="ellipse">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a:t>Your Picture Here</a:t>
            </a:r>
            <a:endParaRPr lang="ko-KR" altLang="en-US"/>
          </a:p>
        </p:txBody>
      </p:sp>
      <p:sp>
        <p:nvSpPr>
          <p:cNvPr id="18" name="Picture Placeholder 2"/>
          <p:cNvSpPr>
            <a:spLocks noGrp="1"/>
          </p:cNvSpPr>
          <p:nvPr>
            <p:ph type="pic" idx="12" hasCustomPrompt="1"/>
          </p:nvPr>
        </p:nvSpPr>
        <p:spPr>
          <a:xfrm>
            <a:off x="3695732" y="2517005"/>
            <a:ext cx="1920000" cy="1920000"/>
          </a:xfrm>
          <a:prstGeom prst="ellipse">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a:t>Your Picture Here</a:t>
            </a:r>
            <a:endParaRPr lang="ko-KR" altLang="en-US"/>
          </a:p>
        </p:txBody>
      </p:sp>
      <p:sp>
        <p:nvSpPr>
          <p:cNvPr id="19" name="Picture Placeholder 2"/>
          <p:cNvSpPr>
            <a:spLocks noGrp="1"/>
          </p:cNvSpPr>
          <p:nvPr>
            <p:ph type="pic" idx="13" hasCustomPrompt="1"/>
          </p:nvPr>
        </p:nvSpPr>
        <p:spPr>
          <a:xfrm>
            <a:off x="6576051" y="2517005"/>
            <a:ext cx="1920000" cy="1920000"/>
          </a:xfrm>
          <a:prstGeom prst="ellipse">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a:t>Your Picture Here</a:t>
            </a:r>
            <a:endParaRPr lang="ko-KR" altLang="en-US"/>
          </a:p>
        </p:txBody>
      </p:sp>
      <p:sp>
        <p:nvSpPr>
          <p:cNvPr id="20" name="Picture Placeholder 2"/>
          <p:cNvSpPr>
            <a:spLocks noGrp="1"/>
          </p:cNvSpPr>
          <p:nvPr>
            <p:ph type="pic" idx="14" hasCustomPrompt="1"/>
          </p:nvPr>
        </p:nvSpPr>
        <p:spPr>
          <a:xfrm>
            <a:off x="9456369" y="2517005"/>
            <a:ext cx="1920000" cy="1920000"/>
          </a:xfrm>
          <a:prstGeom prst="ellipse">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a:t>Your Picture Here</a:t>
            </a:r>
            <a:endParaRPr lang="ko-KR" altLang="en-US"/>
          </a:p>
        </p:txBody>
      </p:sp>
    </p:spTree>
    <p:extLst>
      <p:ext uri="{BB962C8B-B14F-4D97-AF65-F5344CB8AC3E}">
        <p14:creationId xmlns:p14="http://schemas.microsoft.com/office/powerpoint/2010/main" val="2777217534"/>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1451369527"/>
      </p:ext>
    </p:extLst>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Images and Contents Layout">
    <p:spTree>
      <p:nvGrpSpPr>
        <p:cNvPr id="1" name=""/>
        <p:cNvGrpSpPr/>
        <p:nvPr/>
      </p:nvGrpSpPr>
      <p:grpSpPr>
        <a:xfrm>
          <a:off x="0" y="0"/>
          <a:ext cx="0" cy="0"/>
          <a:chOff x="0" y="0"/>
          <a:chExt cx="0" cy="0"/>
        </a:xfrm>
      </p:grpSpPr>
      <p:sp>
        <p:nvSpPr>
          <p:cNvPr id="2" name="Rectangle 1"/>
          <p:cNvSpPr/>
          <p:nvPr userDrawn="1"/>
        </p:nvSpPr>
        <p:spPr>
          <a:xfrm>
            <a:off x="5231904" y="2276872"/>
            <a:ext cx="5711957" cy="393643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latinLnBrk="1"/>
            <a:endParaRPr lang="ko-KR" altLang="en-US" sz="2400">
              <a:solidFill>
                <a:prstClr val="black">
                  <a:lumMod val="75000"/>
                  <a:lumOff val="25000"/>
                </a:prstClr>
              </a:solidFill>
            </a:endParaRPr>
          </a:p>
        </p:txBody>
      </p:sp>
      <p:sp>
        <p:nvSpPr>
          <p:cNvPr id="7" name="Picture Placeholder 2"/>
          <p:cNvSpPr>
            <a:spLocks noGrp="1"/>
          </p:cNvSpPr>
          <p:nvPr>
            <p:ph type="pic" idx="1" hasCustomPrompt="1"/>
          </p:nvPr>
        </p:nvSpPr>
        <p:spPr>
          <a:xfrm>
            <a:off x="1103445" y="1412776"/>
            <a:ext cx="4560000" cy="369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a:t>Your Picture Here</a:t>
            </a:r>
            <a:endParaRPr lang="ko-KR" altLang="en-US"/>
          </a:p>
        </p:txBody>
      </p:sp>
    </p:spTree>
    <p:extLst>
      <p:ext uri="{BB962C8B-B14F-4D97-AF65-F5344CB8AC3E}">
        <p14:creationId xmlns:p14="http://schemas.microsoft.com/office/powerpoint/2010/main" val="562005223"/>
      </p:ext>
    </p:extLst>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Images and Contents Layout">
    <p:spTree>
      <p:nvGrpSpPr>
        <p:cNvPr id="1" name=""/>
        <p:cNvGrpSpPr/>
        <p:nvPr/>
      </p:nvGrpSpPr>
      <p:grpSpPr>
        <a:xfrm>
          <a:off x="0" y="0"/>
          <a:ext cx="0" cy="0"/>
          <a:chOff x="0" y="0"/>
          <a:chExt cx="0" cy="0"/>
        </a:xfrm>
      </p:grpSpPr>
      <p:sp>
        <p:nvSpPr>
          <p:cNvPr id="7" name="Picture Placeholder 2"/>
          <p:cNvSpPr>
            <a:spLocks noGrp="1"/>
          </p:cNvSpPr>
          <p:nvPr>
            <p:ph type="pic" idx="1" hasCustomPrompt="1"/>
          </p:nvPr>
        </p:nvSpPr>
        <p:spPr>
          <a:xfrm>
            <a:off x="0" y="990600"/>
            <a:ext cx="3887755" cy="58674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a:t>Your Picture Here</a:t>
            </a:r>
            <a:endParaRPr lang="ko-KR" altLang="en-US"/>
          </a:p>
        </p:txBody>
      </p:sp>
      <p:sp>
        <p:nvSpPr>
          <p:cNvPr id="8" name="Picture Placeholder 2"/>
          <p:cNvSpPr>
            <a:spLocks noGrp="1"/>
          </p:cNvSpPr>
          <p:nvPr>
            <p:ph type="pic" idx="11" hasCustomPrompt="1"/>
          </p:nvPr>
        </p:nvSpPr>
        <p:spPr>
          <a:xfrm>
            <a:off x="4079776" y="0"/>
            <a:ext cx="8112224" cy="3621021"/>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a:t>Your Picture Here</a:t>
            </a:r>
            <a:endParaRPr lang="ko-KR" altLang="en-US"/>
          </a:p>
        </p:txBody>
      </p:sp>
    </p:spTree>
    <p:extLst>
      <p:ext uri="{BB962C8B-B14F-4D97-AF65-F5344CB8AC3E}">
        <p14:creationId xmlns:p14="http://schemas.microsoft.com/office/powerpoint/2010/main" val="159574745"/>
      </p:ext>
    </p:extLst>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3_Images and Contents Layout">
    <p:spTree>
      <p:nvGrpSpPr>
        <p:cNvPr id="1" name=""/>
        <p:cNvGrpSpPr/>
        <p:nvPr/>
      </p:nvGrpSpPr>
      <p:grpSpPr>
        <a:xfrm>
          <a:off x="0" y="0"/>
          <a:ext cx="0" cy="0"/>
          <a:chOff x="0" y="0"/>
          <a:chExt cx="0" cy="0"/>
        </a:xfrm>
      </p:grpSpPr>
      <p:sp>
        <p:nvSpPr>
          <p:cNvPr id="9" name="Picture Placeholder 2"/>
          <p:cNvSpPr>
            <a:spLocks noGrp="1"/>
          </p:cNvSpPr>
          <p:nvPr>
            <p:ph type="pic" idx="1" hasCustomPrompt="1"/>
          </p:nvPr>
        </p:nvSpPr>
        <p:spPr>
          <a:xfrm>
            <a:off x="0" y="1013496"/>
            <a:ext cx="3887755" cy="3567632"/>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a:t>Your Picture Here</a:t>
            </a:r>
            <a:endParaRPr lang="ko-KR" altLang="en-US"/>
          </a:p>
        </p:txBody>
      </p:sp>
      <p:sp>
        <p:nvSpPr>
          <p:cNvPr id="12" name="Picture Placeholder 2"/>
          <p:cNvSpPr>
            <a:spLocks noGrp="1"/>
          </p:cNvSpPr>
          <p:nvPr>
            <p:ph type="pic" idx="10" hasCustomPrompt="1"/>
          </p:nvPr>
        </p:nvSpPr>
        <p:spPr>
          <a:xfrm>
            <a:off x="8304245" y="0"/>
            <a:ext cx="3887755" cy="4581128"/>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a:t>Your Picture Here</a:t>
            </a:r>
            <a:endParaRPr lang="ko-KR" altLang="en-US"/>
          </a:p>
        </p:txBody>
      </p:sp>
      <p:sp>
        <p:nvSpPr>
          <p:cNvPr id="13" name="Picture Placeholder 2"/>
          <p:cNvSpPr>
            <a:spLocks noGrp="1"/>
          </p:cNvSpPr>
          <p:nvPr>
            <p:ph type="pic" idx="11" hasCustomPrompt="1"/>
          </p:nvPr>
        </p:nvSpPr>
        <p:spPr>
          <a:xfrm>
            <a:off x="0" y="4773149"/>
            <a:ext cx="6096000" cy="2084851"/>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a:t>Your Picture Here</a:t>
            </a:r>
            <a:endParaRPr lang="ko-KR" altLang="en-US"/>
          </a:p>
        </p:txBody>
      </p:sp>
    </p:spTree>
    <p:extLst>
      <p:ext uri="{BB962C8B-B14F-4D97-AF65-F5344CB8AC3E}">
        <p14:creationId xmlns:p14="http://schemas.microsoft.com/office/powerpoint/2010/main" val="3947595198"/>
      </p:ext>
    </p:extLst>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4_Images and Conten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242176"/>
            <a:ext cx="12192000" cy="768085"/>
          </a:xfrm>
          <a:prstGeom prst="rect">
            <a:avLst/>
          </a:prstGeom>
        </p:spPr>
        <p:txBody>
          <a:bodyPr anchor="ctr"/>
          <a:lstStyle>
            <a:lvl1pPr marL="0" indent="0" algn="ctr">
              <a:buNone/>
              <a:defRPr sz="4800" b="0" baseline="0">
                <a:solidFill>
                  <a:schemeClr val="tx1">
                    <a:lumMod val="75000"/>
                    <a:lumOff val="25000"/>
                  </a:schemeClr>
                </a:solidFill>
                <a:latin typeface="+mj-lt"/>
                <a:cs typeface="Arial" panose="020B0604020202020204" pitchFamily="34" charset="0"/>
              </a:defRPr>
            </a:lvl1pPr>
          </a:lstStyle>
          <a:p>
            <a:pPr lvl="0"/>
            <a:r>
              <a:rPr lang="en-US" altLang="ko-KR"/>
              <a:t>IMAGES &amp; CONTENTS</a:t>
            </a:r>
          </a:p>
        </p:txBody>
      </p:sp>
      <p:sp>
        <p:nvSpPr>
          <p:cNvPr id="11" name="Text Placeholder 9"/>
          <p:cNvSpPr>
            <a:spLocks noGrp="1"/>
          </p:cNvSpPr>
          <p:nvPr>
            <p:ph type="body" sz="quarter" idx="11" hasCustomPrompt="1"/>
          </p:nvPr>
        </p:nvSpPr>
        <p:spPr>
          <a:xfrm>
            <a:off x="0" y="1010261"/>
            <a:ext cx="12192000" cy="384043"/>
          </a:xfrm>
          <a:prstGeom prst="rect">
            <a:avLst/>
          </a:prstGeom>
        </p:spPr>
        <p:txBody>
          <a:bodyPr anchor="ctr"/>
          <a:lstStyle>
            <a:lvl1pPr marL="0" indent="0" algn="ctr">
              <a:buNone/>
              <a:defRPr sz="1867" b="0" baseline="0">
                <a:solidFill>
                  <a:schemeClr val="tx1">
                    <a:lumMod val="75000"/>
                    <a:lumOff val="25000"/>
                  </a:schemeClr>
                </a:solidFill>
                <a:latin typeface="+mn-lt"/>
                <a:cs typeface="Arial" panose="020B0604020202020204" pitchFamily="34" charset="0"/>
              </a:defRPr>
            </a:lvl1pPr>
          </a:lstStyle>
          <a:p>
            <a:pPr lvl="0"/>
            <a:r>
              <a:rPr lang="en-US" altLang="ko-KR"/>
              <a:t>Insert the title of your subtitle Here</a:t>
            </a:r>
          </a:p>
        </p:txBody>
      </p:sp>
      <p:sp>
        <p:nvSpPr>
          <p:cNvPr id="2" name="Rectangle 1"/>
          <p:cNvSpPr/>
          <p:nvPr userDrawn="1"/>
        </p:nvSpPr>
        <p:spPr>
          <a:xfrm>
            <a:off x="595027" y="4101331"/>
            <a:ext cx="2400000" cy="2304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latinLnBrk="1"/>
            <a:endParaRPr lang="ko-KR" altLang="en-US" sz="1600">
              <a:solidFill>
                <a:prstClr val="black">
                  <a:lumMod val="75000"/>
                  <a:lumOff val="25000"/>
                </a:prstClr>
              </a:solidFill>
            </a:endParaRPr>
          </a:p>
        </p:txBody>
      </p:sp>
      <p:sp>
        <p:nvSpPr>
          <p:cNvPr id="12" name="Rectangle 11"/>
          <p:cNvSpPr/>
          <p:nvPr userDrawn="1"/>
        </p:nvSpPr>
        <p:spPr>
          <a:xfrm>
            <a:off x="9196973" y="1700808"/>
            <a:ext cx="2400000" cy="2304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latinLnBrk="1"/>
            <a:endParaRPr lang="ko-KR" altLang="en-US" sz="1600">
              <a:solidFill>
                <a:prstClr val="black">
                  <a:lumMod val="75000"/>
                  <a:lumOff val="25000"/>
                </a:prstClr>
              </a:solidFill>
            </a:endParaRPr>
          </a:p>
        </p:txBody>
      </p:sp>
      <p:sp>
        <p:nvSpPr>
          <p:cNvPr id="13" name="Picture Placeholder 2"/>
          <p:cNvSpPr>
            <a:spLocks noGrp="1"/>
          </p:cNvSpPr>
          <p:nvPr>
            <p:ph type="pic" idx="12" hasCustomPrompt="1"/>
          </p:nvPr>
        </p:nvSpPr>
        <p:spPr>
          <a:xfrm>
            <a:off x="595027" y="1700808"/>
            <a:ext cx="2400000" cy="2304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a:t>Your Picture Here</a:t>
            </a:r>
            <a:endParaRPr lang="ko-KR" altLang="en-US"/>
          </a:p>
        </p:txBody>
      </p:sp>
      <p:sp>
        <p:nvSpPr>
          <p:cNvPr id="14" name="Picture Placeholder 2"/>
          <p:cNvSpPr>
            <a:spLocks noGrp="1"/>
          </p:cNvSpPr>
          <p:nvPr>
            <p:ph type="pic" idx="13" hasCustomPrompt="1"/>
          </p:nvPr>
        </p:nvSpPr>
        <p:spPr>
          <a:xfrm>
            <a:off x="9196973" y="4101331"/>
            <a:ext cx="2400000" cy="2304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a:t>Your Picture Here</a:t>
            </a:r>
            <a:endParaRPr lang="ko-KR" altLang="en-US"/>
          </a:p>
        </p:txBody>
      </p:sp>
      <p:sp>
        <p:nvSpPr>
          <p:cNvPr id="15" name="Picture Placeholder 2"/>
          <p:cNvSpPr>
            <a:spLocks noGrp="1"/>
          </p:cNvSpPr>
          <p:nvPr>
            <p:ph type="pic" idx="14" hasCustomPrompt="1"/>
          </p:nvPr>
        </p:nvSpPr>
        <p:spPr>
          <a:xfrm>
            <a:off x="3119669" y="4101331"/>
            <a:ext cx="5952663" cy="2304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a:t>Your Picture Here</a:t>
            </a:r>
            <a:endParaRPr lang="ko-KR" altLang="en-US"/>
          </a:p>
        </p:txBody>
      </p:sp>
      <p:sp>
        <p:nvSpPr>
          <p:cNvPr id="16" name="Picture Placeholder 2"/>
          <p:cNvSpPr>
            <a:spLocks noGrp="1"/>
          </p:cNvSpPr>
          <p:nvPr>
            <p:ph type="pic" idx="15" hasCustomPrompt="1"/>
          </p:nvPr>
        </p:nvSpPr>
        <p:spPr>
          <a:xfrm>
            <a:off x="3119669" y="1700808"/>
            <a:ext cx="5952663" cy="2304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a:t>Your Picture Here</a:t>
            </a:r>
            <a:endParaRPr lang="ko-KR" altLang="en-US"/>
          </a:p>
        </p:txBody>
      </p:sp>
    </p:spTree>
    <p:extLst>
      <p:ext uri="{BB962C8B-B14F-4D97-AF65-F5344CB8AC3E}">
        <p14:creationId xmlns:p14="http://schemas.microsoft.com/office/powerpoint/2010/main" val="4278359442"/>
      </p:ext>
    </p:extLst>
  </p:cSld>
  <p:clrMapOvr>
    <a:masterClrMapping/>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5_Images and Contents Layout">
    <p:spTree>
      <p:nvGrpSpPr>
        <p:cNvPr id="1" name=""/>
        <p:cNvGrpSpPr/>
        <p:nvPr/>
      </p:nvGrpSpPr>
      <p:grpSpPr>
        <a:xfrm>
          <a:off x="0" y="0"/>
          <a:ext cx="0" cy="0"/>
          <a:chOff x="0" y="0"/>
          <a:chExt cx="0" cy="0"/>
        </a:xfrm>
      </p:grpSpPr>
      <p:sp>
        <p:nvSpPr>
          <p:cNvPr id="16" name="Picture Placeholder 2"/>
          <p:cNvSpPr>
            <a:spLocks noGrp="1"/>
          </p:cNvSpPr>
          <p:nvPr>
            <p:ph type="pic" idx="12" hasCustomPrompt="1"/>
          </p:nvPr>
        </p:nvSpPr>
        <p:spPr>
          <a:xfrm>
            <a:off x="709650" y="480055"/>
            <a:ext cx="4224469" cy="4197085"/>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a:t>Your Picture Here</a:t>
            </a:r>
            <a:endParaRPr lang="ko-KR" altLang="en-US"/>
          </a:p>
        </p:txBody>
      </p:sp>
      <p:sp>
        <p:nvSpPr>
          <p:cNvPr id="17" name="Picture Placeholder 2"/>
          <p:cNvSpPr>
            <a:spLocks noGrp="1"/>
          </p:cNvSpPr>
          <p:nvPr>
            <p:ph type="pic" idx="13" hasCustomPrompt="1"/>
          </p:nvPr>
        </p:nvSpPr>
        <p:spPr>
          <a:xfrm>
            <a:off x="5126140" y="480056"/>
            <a:ext cx="6336704" cy="2296105"/>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a:t>Your Picture Here</a:t>
            </a:r>
            <a:endParaRPr lang="ko-KR" altLang="en-US"/>
          </a:p>
        </p:txBody>
      </p:sp>
      <p:sp>
        <p:nvSpPr>
          <p:cNvPr id="18" name="Picture Placeholder 2"/>
          <p:cNvSpPr>
            <a:spLocks noGrp="1"/>
          </p:cNvSpPr>
          <p:nvPr>
            <p:ph type="pic" idx="14" hasCustomPrompt="1"/>
          </p:nvPr>
        </p:nvSpPr>
        <p:spPr>
          <a:xfrm>
            <a:off x="5126140" y="2948948"/>
            <a:ext cx="1968000" cy="1728192"/>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a:t>Your Picture Here</a:t>
            </a:r>
            <a:endParaRPr lang="ko-KR" altLang="en-US"/>
          </a:p>
        </p:txBody>
      </p:sp>
      <p:sp>
        <p:nvSpPr>
          <p:cNvPr id="19" name="Picture Placeholder 2"/>
          <p:cNvSpPr>
            <a:spLocks noGrp="1"/>
          </p:cNvSpPr>
          <p:nvPr>
            <p:ph type="pic" idx="16" hasCustomPrompt="1"/>
          </p:nvPr>
        </p:nvSpPr>
        <p:spPr>
          <a:xfrm>
            <a:off x="7310492" y="2948948"/>
            <a:ext cx="1968000" cy="1728192"/>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a:t>Your Picture Here</a:t>
            </a:r>
            <a:endParaRPr lang="ko-KR" altLang="en-US"/>
          </a:p>
        </p:txBody>
      </p:sp>
      <p:sp>
        <p:nvSpPr>
          <p:cNvPr id="20" name="Picture Placeholder 2"/>
          <p:cNvSpPr>
            <a:spLocks noGrp="1"/>
          </p:cNvSpPr>
          <p:nvPr>
            <p:ph type="pic" idx="17" hasCustomPrompt="1"/>
          </p:nvPr>
        </p:nvSpPr>
        <p:spPr>
          <a:xfrm>
            <a:off x="9494844" y="2948948"/>
            <a:ext cx="1968000" cy="1728192"/>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a:t>Your Picture Here</a:t>
            </a:r>
            <a:endParaRPr lang="ko-KR" altLang="en-US"/>
          </a:p>
        </p:txBody>
      </p:sp>
    </p:spTree>
    <p:extLst>
      <p:ext uri="{BB962C8B-B14F-4D97-AF65-F5344CB8AC3E}">
        <p14:creationId xmlns:p14="http://schemas.microsoft.com/office/powerpoint/2010/main" val="2702302158"/>
      </p:ext>
    </p:extLst>
  </p:cSld>
  <p:clrMapOvr>
    <a:masterClrMapping/>
  </p:clrMapOv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7_Images and Conten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242176"/>
            <a:ext cx="12192000" cy="768085"/>
          </a:xfrm>
          <a:prstGeom prst="rect">
            <a:avLst/>
          </a:prstGeom>
        </p:spPr>
        <p:txBody>
          <a:bodyPr anchor="ctr"/>
          <a:lstStyle>
            <a:lvl1pPr marL="0" indent="0" algn="ctr">
              <a:buNone/>
              <a:defRPr sz="4800" b="0" baseline="0">
                <a:solidFill>
                  <a:schemeClr val="tx1">
                    <a:lumMod val="75000"/>
                    <a:lumOff val="25000"/>
                  </a:schemeClr>
                </a:solidFill>
                <a:latin typeface="+mj-lt"/>
                <a:cs typeface="Arial" panose="020B0604020202020204" pitchFamily="34" charset="0"/>
              </a:defRPr>
            </a:lvl1pPr>
          </a:lstStyle>
          <a:p>
            <a:pPr lvl="0"/>
            <a:r>
              <a:rPr lang="en-US" altLang="ko-KR"/>
              <a:t>IMAGES &amp; CONTENTS</a:t>
            </a:r>
          </a:p>
        </p:txBody>
      </p:sp>
      <p:sp>
        <p:nvSpPr>
          <p:cNvPr id="11" name="Text Placeholder 9"/>
          <p:cNvSpPr>
            <a:spLocks noGrp="1"/>
          </p:cNvSpPr>
          <p:nvPr>
            <p:ph type="body" sz="quarter" idx="11" hasCustomPrompt="1"/>
          </p:nvPr>
        </p:nvSpPr>
        <p:spPr>
          <a:xfrm>
            <a:off x="0" y="1010261"/>
            <a:ext cx="12192000" cy="384043"/>
          </a:xfrm>
          <a:prstGeom prst="rect">
            <a:avLst/>
          </a:prstGeom>
        </p:spPr>
        <p:txBody>
          <a:bodyPr anchor="ctr"/>
          <a:lstStyle>
            <a:lvl1pPr marL="0" indent="0" algn="ctr">
              <a:buNone/>
              <a:defRPr sz="1867" b="0" baseline="0">
                <a:solidFill>
                  <a:schemeClr val="tx1">
                    <a:lumMod val="75000"/>
                    <a:lumOff val="25000"/>
                  </a:schemeClr>
                </a:solidFill>
                <a:latin typeface="+mn-lt"/>
                <a:cs typeface="Arial" panose="020B0604020202020204" pitchFamily="34" charset="0"/>
              </a:defRPr>
            </a:lvl1pPr>
          </a:lstStyle>
          <a:p>
            <a:pPr lvl="0"/>
            <a:r>
              <a:rPr lang="en-US" altLang="ko-KR"/>
              <a:t>Insert the title of your subtitle Here</a:t>
            </a:r>
          </a:p>
        </p:txBody>
      </p:sp>
      <p:pic>
        <p:nvPicPr>
          <p:cNvPr id="5" name="그림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46767" y="2276873"/>
            <a:ext cx="7238124" cy="3966041"/>
          </a:xfrm>
          <a:prstGeom prst="rect">
            <a:avLst/>
          </a:prstGeom>
        </p:spPr>
      </p:pic>
      <p:sp>
        <p:nvSpPr>
          <p:cNvPr id="7" name="Picture Placeholder 2"/>
          <p:cNvSpPr>
            <a:spLocks noGrp="1"/>
          </p:cNvSpPr>
          <p:nvPr>
            <p:ph type="pic" idx="1" hasCustomPrompt="1"/>
          </p:nvPr>
        </p:nvSpPr>
        <p:spPr>
          <a:xfrm>
            <a:off x="5705875" y="2485912"/>
            <a:ext cx="4832891" cy="3124239"/>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a:t>Your Picture Here</a:t>
            </a:r>
            <a:endParaRPr lang="ko-KR" altLang="en-US"/>
          </a:p>
        </p:txBody>
      </p:sp>
      <p:sp>
        <p:nvSpPr>
          <p:cNvPr id="8" name="Rectangle 7"/>
          <p:cNvSpPr/>
          <p:nvPr userDrawn="1"/>
        </p:nvSpPr>
        <p:spPr>
          <a:xfrm>
            <a:off x="4037371" y="1"/>
            <a:ext cx="4128459" cy="60959"/>
          </a:xfrm>
          <a:prstGeom prst="rect">
            <a:avLst/>
          </a:prstGeom>
          <a:solidFill>
            <a:srgbClr val="EB49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
        <p:nvSpPr>
          <p:cNvPr id="9" name="Rectangle 8"/>
          <p:cNvSpPr/>
          <p:nvPr userDrawn="1"/>
        </p:nvSpPr>
        <p:spPr>
          <a:xfrm>
            <a:off x="0" y="6753308"/>
            <a:ext cx="12192000" cy="110875"/>
          </a:xfrm>
          <a:prstGeom prst="rect">
            <a:avLst/>
          </a:prstGeom>
          <a:solidFill>
            <a:srgbClr val="EB49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Tree>
    <p:extLst>
      <p:ext uri="{BB962C8B-B14F-4D97-AF65-F5344CB8AC3E}">
        <p14:creationId xmlns:p14="http://schemas.microsoft.com/office/powerpoint/2010/main" val="2218041535"/>
      </p:ext>
    </p:extLst>
  </p:cSld>
  <p:clrMapOvr>
    <a:masterClrMapping/>
  </p:clrMapOv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8_Images and Conten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242176"/>
            <a:ext cx="12192000" cy="768085"/>
          </a:xfrm>
          <a:prstGeom prst="rect">
            <a:avLst/>
          </a:prstGeom>
        </p:spPr>
        <p:txBody>
          <a:bodyPr anchor="ctr"/>
          <a:lstStyle>
            <a:lvl1pPr marL="0" indent="0" algn="ctr">
              <a:buNone/>
              <a:defRPr sz="4800" b="0" baseline="0">
                <a:solidFill>
                  <a:schemeClr val="tx1">
                    <a:lumMod val="75000"/>
                    <a:lumOff val="25000"/>
                  </a:schemeClr>
                </a:solidFill>
                <a:latin typeface="+mj-lt"/>
                <a:cs typeface="Arial" panose="020B0604020202020204" pitchFamily="34" charset="0"/>
              </a:defRPr>
            </a:lvl1pPr>
          </a:lstStyle>
          <a:p>
            <a:pPr lvl="0"/>
            <a:r>
              <a:rPr lang="en-US" altLang="ko-KR"/>
              <a:t>IMAGES &amp; CONTENTS</a:t>
            </a:r>
          </a:p>
        </p:txBody>
      </p:sp>
      <p:sp>
        <p:nvSpPr>
          <p:cNvPr id="11" name="Text Placeholder 9"/>
          <p:cNvSpPr>
            <a:spLocks noGrp="1"/>
          </p:cNvSpPr>
          <p:nvPr>
            <p:ph type="body" sz="quarter" idx="11" hasCustomPrompt="1"/>
          </p:nvPr>
        </p:nvSpPr>
        <p:spPr>
          <a:xfrm>
            <a:off x="0" y="1010261"/>
            <a:ext cx="12192000" cy="384043"/>
          </a:xfrm>
          <a:prstGeom prst="rect">
            <a:avLst/>
          </a:prstGeom>
        </p:spPr>
        <p:txBody>
          <a:bodyPr anchor="ctr"/>
          <a:lstStyle>
            <a:lvl1pPr marL="0" indent="0" algn="ctr">
              <a:buNone/>
              <a:defRPr sz="1867" b="0" baseline="0">
                <a:solidFill>
                  <a:schemeClr val="tx1">
                    <a:lumMod val="75000"/>
                    <a:lumOff val="25000"/>
                  </a:schemeClr>
                </a:solidFill>
                <a:latin typeface="+mn-lt"/>
                <a:cs typeface="Arial" panose="020B0604020202020204" pitchFamily="34" charset="0"/>
              </a:defRPr>
            </a:lvl1pPr>
          </a:lstStyle>
          <a:p>
            <a:pPr lvl="0"/>
            <a:r>
              <a:rPr lang="en-US" altLang="ko-KR"/>
              <a:t>Insert the title of your subtitle Here</a:t>
            </a:r>
          </a:p>
        </p:txBody>
      </p:sp>
      <p:pic>
        <p:nvPicPr>
          <p:cNvPr id="5" name="Picture 4" descr="D:\Fullppt\005-PNG이미지\모니터.png"/>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776400" y="1815747"/>
            <a:ext cx="3360373" cy="335054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D:\Fullppt\005-PNG이미지\모니터.png"/>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4406826" y="1815747"/>
            <a:ext cx="3360373" cy="335054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D:\Fullppt\005-PNG이미지\모니터.png"/>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8037251" y="1815747"/>
            <a:ext cx="3360373" cy="3350541"/>
          </a:xfrm>
          <a:prstGeom prst="rect">
            <a:avLst/>
          </a:prstGeom>
          <a:noFill/>
          <a:extLst>
            <a:ext uri="{909E8E84-426E-40DD-AFC4-6F175D3DCCD1}">
              <a14:hiddenFill xmlns:a14="http://schemas.microsoft.com/office/drawing/2010/main">
                <a:solidFill>
                  <a:srgbClr val="FFFFFF"/>
                </a:solidFill>
              </a14:hiddenFill>
            </a:ext>
          </a:extLst>
        </p:spPr>
      </p:pic>
      <p:sp>
        <p:nvSpPr>
          <p:cNvPr id="13" name="Picture Placeholder 2"/>
          <p:cNvSpPr>
            <a:spLocks noGrp="1"/>
          </p:cNvSpPr>
          <p:nvPr>
            <p:ph type="pic" idx="1" hasCustomPrompt="1"/>
          </p:nvPr>
        </p:nvSpPr>
        <p:spPr>
          <a:xfrm>
            <a:off x="909901" y="1957962"/>
            <a:ext cx="3073864" cy="2080028"/>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a:t>Your Picture Here</a:t>
            </a:r>
            <a:endParaRPr lang="ko-KR" altLang="en-US"/>
          </a:p>
        </p:txBody>
      </p:sp>
      <p:sp>
        <p:nvSpPr>
          <p:cNvPr id="14" name="Picture Placeholder 2"/>
          <p:cNvSpPr>
            <a:spLocks noGrp="1"/>
          </p:cNvSpPr>
          <p:nvPr>
            <p:ph type="pic" idx="12" hasCustomPrompt="1"/>
          </p:nvPr>
        </p:nvSpPr>
        <p:spPr>
          <a:xfrm>
            <a:off x="4539561" y="1957962"/>
            <a:ext cx="3073864" cy="2080028"/>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a:t>Your Picture Here</a:t>
            </a:r>
            <a:endParaRPr lang="ko-KR" altLang="en-US"/>
          </a:p>
        </p:txBody>
      </p:sp>
      <p:sp>
        <p:nvSpPr>
          <p:cNvPr id="15" name="Picture Placeholder 2"/>
          <p:cNvSpPr>
            <a:spLocks noGrp="1"/>
          </p:cNvSpPr>
          <p:nvPr>
            <p:ph type="pic" idx="13" hasCustomPrompt="1"/>
          </p:nvPr>
        </p:nvSpPr>
        <p:spPr>
          <a:xfrm>
            <a:off x="8169221" y="1957962"/>
            <a:ext cx="3073864" cy="2080028"/>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a:t>Your Picture Here</a:t>
            </a:r>
            <a:endParaRPr lang="ko-KR" altLang="en-US"/>
          </a:p>
        </p:txBody>
      </p:sp>
      <p:sp>
        <p:nvSpPr>
          <p:cNvPr id="16" name="Rectangle 15"/>
          <p:cNvSpPr/>
          <p:nvPr userDrawn="1"/>
        </p:nvSpPr>
        <p:spPr>
          <a:xfrm>
            <a:off x="4037371" y="1"/>
            <a:ext cx="4128459" cy="609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
        <p:nvSpPr>
          <p:cNvPr id="17" name="Rectangle 16"/>
          <p:cNvSpPr/>
          <p:nvPr userDrawn="1"/>
        </p:nvSpPr>
        <p:spPr>
          <a:xfrm>
            <a:off x="0" y="6753308"/>
            <a:ext cx="12192000" cy="1108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Tree>
    <p:extLst>
      <p:ext uri="{BB962C8B-B14F-4D97-AF65-F5344CB8AC3E}">
        <p14:creationId xmlns:p14="http://schemas.microsoft.com/office/powerpoint/2010/main" val="4079406833"/>
      </p:ext>
    </p:extLst>
  </p:cSld>
  <p:clrMapOvr>
    <a:masterClrMapping/>
  </p:clrMapOv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9_Images and Contents Layout">
    <p:spTree>
      <p:nvGrpSpPr>
        <p:cNvPr id="1" name=""/>
        <p:cNvGrpSpPr/>
        <p:nvPr/>
      </p:nvGrpSpPr>
      <p:grpSpPr>
        <a:xfrm>
          <a:off x="0" y="0"/>
          <a:ext cx="0" cy="0"/>
          <a:chOff x="0" y="0"/>
          <a:chExt cx="0" cy="0"/>
        </a:xfrm>
      </p:grpSpPr>
      <p:sp>
        <p:nvSpPr>
          <p:cNvPr id="6" name="Picture Placeholder 2"/>
          <p:cNvSpPr>
            <a:spLocks noGrp="1"/>
          </p:cNvSpPr>
          <p:nvPr>
            <p:ph type="pic" idx="1" hasCustomPrompt="1"/>
          </p:nvPr>
        </p:nvSpPr>
        <p:spPr>
          <a:xfrm>
            <a:off x="0" y="0"/>
            <a:ext cx="12192000" cy="4101075"/>
          </a:xfrm>
          <a:prstGeom prst="rect">
            <a:avLst/>
          </a:prstGeom>
          <a:solidFill>
            <a:schemeClr val="bg1">
              <a:lumMod val="8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a:t>Your Picture Here</a:t>
            </a:r>
            <a:endParaRPr lang="ko-KR" altLang="en-US"/>
          </a:p>
        </p:txBody>
      </p:sp>
    </p:spTree>
    <p:extLst>
      <p:ext uri="{BB962C8B-B14F-4D97-AF65-F5344CB8AC3E}">
        <p14:creationId xmlns:p14="http://schemas.microsoft.com/office/powerpoint/2010/main" val="2014657143"/>
      </p:ext>
    </p:extLst>
  </p:cSld>
  <p:clrMapOvr>
    <a:masterClrMapping/>
  </p:clrMapOv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icon se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64638"/>
            <a:ext cx="12192000" cy="768085"/>
          </a:xfrm>
          <a:prstGeom prst="rect">
            <a:avLst/>
          </a:prstGeom>
        </p:spPr>
        <p:txBody>
          <a:bodyPr anchor="ctr"/>
          <a:lstStyle>
            <a:lvl1pPr marL="0" indent="0" algn="ctr">
              <a:buNone/>
              <a:defRPr sz="4800" b="0" baseline="0">
                <a:latin typeface="+mj-lt"/>
                <a:cs typeface="Arial" panose="020B0604020202020204" pitchFamily="34" charset="0"/>
              </a:defRPr>
            </a:lvl1pPr>
          </a:lstStyle>
          <a:p>
            <a:pPr lvl="0"/>
            <a:r>
              <a:rPr lang="en-US" altLang="ko-KR"/>
              <a:t>ICON SETS LAYOUT</a:t>
            </a:r>
          </a:p>
        </p:txBody>
      </p:sp>
      <p:grpSp>
        <p:nvGrpSpPr>
          <p:cNvPr id="5" name="Group 4"/>
          <p:cNvGrpSpPr/>
          <p:nvPr userDrawn="1"/>
        </p:nvGrpSpPr>
        <p:grpSpPr>
          <a:xfrm>
            <a:off x="472011" y="1508786"/>
            <a:ext cx="3799787" cy="4865561"/>
            <a:chOff x="354008" y="1131589"/>
            <a:chExt cx="2849840" cy="3649171"/>
          </a:xfrm>
        </p:grpSpPr>
        <p:sp>
          <p:nvSpPr>
            <p:cNvPr id="6" name="Rounded Rectangle 5"/>
            <p:cNvSpPr/>
            <p:nvPr/>
          </p:nvSpPr>
          <p:spPr>
            <a:xfrm>
              <a:off x="354008" y="1131589"/>
              <a:ext cx="2849840" cy="364917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ko-KR" altLang="en-US" sz="2400">
                <a:solidFill>
                  <a:prstClr val="white"/>
                </a:solidFill>
              </a:endParaRPr>
            </a:p>
          </p:txBody>
        </p:sp>
        <p:sp>
          <p:nvSpPr>
            <p:cNvPr id="9" name="Rounded Rectangle 8"/>
            <p:cNvSpPr/>
            <p:nvPr/>
          </p:nvSpPr>
          <p:spPr>
            <a:xfrm>
              <a:off x="531932" y="1347500"/>
              <a:ext cx="108520" cy="3240473"/>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ko-KR" altLang="en-US" sz="2400">
                <a:solidFill>
                  <a:prstClr val="white"/>
                </a:solidFill>
              </a:endParaRPr>
            </a:p>
          </p:txBody>
        </p:sp>
        <p:sp>
          <p:nvSpPr>
            <p:cNvPr id="12" name="Half Frame 11"/>
            <p:cNvSpPr/>
            <p:nvPr/>
          </p:nvSpPr>
          <p:spPr>
            <a:xfrm rot="5400000">
              <a:off x="2592642" y="1238201"/>
              <a:ext cx="502331" cy="502331"/>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ko-KR" altLang="en-US" sz="2400">
                <a:solidFill>
                  <a:prstClr val="black"/>
                </a:solidFill>
              </a:endParaRPr>
            </a:p>
          </p:txBody>
        </p:sp>
      </p:grpSp>
    </p:spTree>
    <p:extLst>
      <p:ext uri="{BB962C8B-B14F-4D97-AF65-F5344CB8AC3E}">
        <p14:creationId xmlns:p14="http://schemas.microsoft.com/office/powerpoint/2010/main" val="2621978138"/>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411714345"/>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1712201674"/>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1801216958"/>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881204126"/>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278319332"/>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2691860904"/>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524762700"/>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theme" Target="../theme/theme2.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6">
            <a:lum/>
          </a:blip>
          <a:stretch>
            <a:fillRect l="1000" t="-1000" r="1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DCDBBEF-AA6C-4BA6-85B2-A17D7F280E38}" type="slidenum">
              <a:rPr lang="en-US" smtClean="0"/>
              <a:pPr/>
              <a:t>‹#›</a:t>
            </a:fld>
            <a:endParaRPr lang="en-US"/>
          </a:p>
        </p:txBody>
      </p:sp>
    </p:spTree>
    <p:extLst>
      <p:ext uri="{BB962C8B-B14F-4D97-AF65-F5344CB8AC3E}">
        <p14:creationId xmlns:p14="http://schemas.microsoft.com/office/powerpoint/2010/main" val="3333391393"/>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60" r:id="rId12"/>
    <p:sldLayoutId id="2147483702" r:id="rId13"/>
    <p:sldLayoutId id="2147483703" r:id="rId14"/>
  </p:sldLayoutIdLst>
  <p:transition/>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48544627"/>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 id="2147483700" r:id="rId14"/>
  </p:sldLayoutIdLst>
  <p:transition/>
  <p:txStyles>
    <p:titleStyle>
      <a:lvl1pPr algn="ctr" defTabSz="1219170" rtl="0" eaLnBrk="1" latinLnBrk="1" hangingPunct="1">
        <a:spcBef>
          <a:spcPct val="0"/>
        </a:spcBef>
        <a:buNone/>
        <a:defRPr sz="5867" kern="1200">
          <a:solidFill>
            <a:schemeClr val="tx1"/>
          </a:solidFill>
          <a:latin typeface="+mj-lt"/>
          <a:ea typeface="+mj-ea"/>
          <a:cs typeface="+mj-cs"/>
        </a:defRPr>
      </a:lvl1pPr>
    </p:titleStyle>
    <p:bodyStyle>
      <a:lvl1pPr marL="457189" indent="-457189" algn="l" defTabSz="1219170" rtl="0" eaLnBrk="1" latinLnBrk="1" hangingPunct="1">
        <a:spcBef>
          <a:spcPct val="20000"/>
        </a:spcBef>
        <a:buFont typeface="Arial" panose="020B0604020202020204" pitchFamily="34" charset="0"/>
        <a:buChar char="•"/>
        <a:defRPr sz="4267" kern="1200">
          <a:solidFill>
            <a:schemeClr val="tx1"/>
          </a:solidFill>
          <a:latin typeface="+mn-lt"/>
          <a:ea typeface="+mn-ea"/>
          <a:cs typeface="+mn-cs"/>
        </a:defRPr>
      </a:lvl1pPr>
      <a:lvl2pPr marL="990575" indent="-380990" algn="l" defTabSz="1219170" rtl="0" eaLnBrk="1" latinLnBrk="1" hangingPunct="1">
        <a:spcBef>
          <a:spcPct val="20000"/>
        </a:spcBef>
        <a:buFont typeface="Arial" panose="020B0604020202020204" pitchFamily="34" charset="0"/>
        <a:buChar char="–"/>
        <a:defRPr sz="3733" kern="1200">
          <a:solidFill>
            <a:schemeClr val="tx1"/>
          </a:solidFill>
          <a:latin typeface="+mn-lt"/>
          <a:ea typeface="+mn-ea"/>
          <a:cs typeface="+mn-cs"/>
        </a:defRPr>
      </a:lvl2pPr>
      <a:lvl3pPr marL="1523962" indent="-304792" algn="l" defTabSz="1219170" rtl="0" eaLnBrk="1" latinLnBrk="1" hangingPunct="1">
        <a:spcBef>
          <a:spcPct val="20000"/>
        </a:spcBef>
        <a:buFont typeface="Arial" panose="020B0604020202020204" pitchFamily="34" charset="0"/>
        <a:buChar char="•"/>
        <a:defRPr sz="3200" kern="1200">
          <a:solidFill>
            <a:schemeClr val="tx1"/>
          </a:solidFill>
          <a:latin typeface="+mn-lt"/>
          <a:ea typeface="+mn-ea"/>
          <a:cs typeface="+mn-cs"/>
        </a:defRPr>
      </a:lvl3pPr>
      <a:lvl4pPr marL="2133547" indent="-304792" algn="l" defTabSz="1219170" rtl="0" eaLnBrk="1" latinLnBrk="1" hangingPunct="1">
        <a:spcBef>
          <a:spcPct val="20000"/>
        </a:spcBef>
        <a:buFont typeface="Arial" panose="020B0604020202020204" pitchFamily="34" charset="0"/>
        <a:buChar char="–"/>
        <a:defRPr sz="2667" kern="1200">
          <a:solidFill>
            <a:schemeClr val="tx1"/>
          </a:solidFill>
          <a:latin typeface="+mn-lt"/>
          <a:ea typeface="+mn-ea"/>
          <a:cs typeface="+mn-cs"/>
        </a:defRPr>
      </a:lvl4pPr>
      <a:lvl5pPr marL="2743131" indent="-304792" algn="l" defTabSz="1219170" rtl="0" eaLnBrk="1" latinLnBrk="1" hangingPunct="1">
        <a:spcBef>
          <a:spcPct val="20000"/>
        </a:spcBef>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1"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1"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1"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1" hangingPunct="1">
        <a:spcBef>
          <a:spcPct val="20000"/>
        </a:spcBef>
        <a:buFont typeface="Arial" panose="020B0604020202020204" pitchFamily="34" charset="0"/>
        <a:buChar char="•"/>
        <a:defRPr sz="2667" kern="1200">
          <a:solidFill>
            <a:schemeClr val="tx1"/>
          </a:solidFill>
          <a:latin typeface="+mn-lt"/>
          <a:ea typeface="+mn-ea"/>
          <a:cs typeface="+mn-cs"/>
        </a:defRPr>
      </a:lvl9pPr>
    </p:bodyStyle>
    <p:otherStyle>
      <a:defPPr>
        <a:defRPr lang="ko-KR"/>
      </a:defPPr>
      <a:lvl1pPr marL="0" algn="l" defTabSz="1219170" rtl="0" eaLnBrk="1" latinLnBrk="1" hangingPunct="1">
        <a:defRPr sz="2400" kern="1200">
          <a:solidFill>
            <a:schemeClr val="tx1"/>
          </a:solidFill>
          <a:latin typeface="+mn-lt"/>
          <a:ea typeface="+mn-ea"/>
          <a:cs typeface="+mn-cs"/>
        </a:defRPr>
      </a:lvl1pPr>
      <a:lvl2pPr marL="609585" algn="l" defTabSz="1219170" rtl="0" eaLnBrk="1" latinLnBrk="1" hangingPunct="1">
        <a:defRPr sz="2400" kern="1200">
          <a:solidFill>
            <a:schemeClr val="tx1"/>
          </a:solidFill>
          <a:latin typeface="+mn-lt"/>
          <a:ea typeface="+mn-ea"/>
          <a:cs typeface="+mn-cs"/>
        </a:defRPr>
      </a:lvl2pPr>
      <a:lvl3pPr marL="1219170" algn="l" defTabSz="1219170" rtl="0" eaLnBrk="1" latinLnBrk="1" hangingPunct="1">
        <a:defRPr sz="2400" kern="1200">
          <a:solidFill>
            <a:schemeClr val="tx1"/>
          </a:solidFill>
          <a:latin typeface="+mn-lt"/>
          <a:ea typeface="+mn-ea"/>
          <a:cs typeface="+mn-cs"/>
        </a:defRPr>
      </a:lvl3pPr>
      <a:lvl4pPr marL="1828754" algn="l" defTabSz="1219170" rtl="0" eaLnBrk="1" latinLnBrk="1" hangingPunct="1">
        <a:defRPr sz="2400" kern="1200">
          <a:solidFill>
            <a:schemeClr val="tx1"/>
          </a:solidFill>
          <a:latin typeface="+mn-lt"/>
          <a:ea typeface="+mn-ea"/>
          <a:cs typeface="+mn-cs"/>
        </a:defRPr>
      </a:lvl4pPr>
      <a:lvl5pPr marL="2438339" algn="l" defTabSz="1219170" rtl="0" eaLnBrk="1" latinLnBrk="1" hangingPunct="1">
        <a:defRPr sz="2400" kern="1200">
          <a:solidFill>
            <a:schemeClr val="tx1"/>
          </a:solidFill>
          <a:latin typeface="+mn-lt"/>
          <a:ea typeface="+mn-ea"/>
          <a:cs typeface="+mn-cs"/>
        </a:defRPr>
      </a:lvl5pPr>
      <a:lvl6pPr marL="3047924" algn="l" defTabSz="1219170" rtl="0" eaLnBrk="1" latinLnBrk="1" hangingPunct="1">
        <a:defRPr sz="2400" kern="1200">
          <a:solidFill>
            <a:schemeClr val="tx1"/>
          </a:solidFill>
          <a:latin typeface="+mn-lt"/>
          <a:ea typeface="+mn-ea"/>
          <a:cs typeface="+mn-cs"/>
        </a:defRPr>
      </a:lvl6pPr>
      <a:lvl7pPr marL="3657509" algn="l" defTabSz="1219170" rtl="0" eaLnBrk="1" latinLnBrk="1" hangingPunct="1">
        <a:defRPr sz="2400" kern="1200">
          <a:solidFill>
            <a:schemeClr val="tx1"/>
          </a:solidFill>
          <a:latin typeface="+mn-lt"/>
          <a:ea typeface="+mn-ea"/>
          <a:cs typeface="+mn-cs"/>
        </a:defRPr>
      </a:lvl7pPr>
      <a:lvl8pPr marL="4267093" algn="l" defTabSz="1219170" rtl="0" eaLnBrk="1" latinLnBrk="1" hangingPunct="1">
        <a:defRPr sz="2400" kern="1200">
          <a:solidFill>
            <a:schemeClr val="tx1"/>
          </a:solidFill>
          <a:latin typeface="+mn-lt"/>
          <a:ea typeface="+mn-ea"/>
          <a:cs typeface="+mn-cs"/>
        </a:defRPr>
      </a:lvl8pPr>
      <a:lvl9pPr marL="4876678" algn="l" defTabSz="1219170" rtl="0" eaLnBrk="1" latinLnBrk="1"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oleObject" Target="../embeddings/oleObject1.bin"/><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4.gi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p:cNvSpPr/>
          <p:nvPr/>
        </p:nvSpPr>
        <p:spPr>
          <a:xfrm>
            <a:off x="-4421" y="5427341"/>
            <a:ext cx="12196420" cy="15185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302197" y="5901985"/>
            <a:ext cx="45719" cy="61388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Slide Number Placeholder 2"/>
          <p:cNvSpPr txBox="1">
            <a:spLocks/>
          </p:cNvSpPr>
          <p:nvPr/>
        </p:nvSpPr>
        <p:spPr>
          <a:xfrm>
            <a:off x="8763000" y="65087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46" name="Right Triangle 45">
            <a:extLst>
              <a:ext uri="{FF2B5EF4-FFF2-40B4-BE49-F238E27FC236}">
                <a16:creationId xmlns:a16="http://schemas.microsoft.com/office/drawing/2014/main" id="{0983CA01-DED8-4A8A-82CA-5B1BE1DADB0C}"/>
              </a:ext>
            </a:extLst>
          </p:cNvPr>
          <p:cNvSpPr/>
          <p:nvPr/>
        </p:nvSpPr>
        <p:spPr>
          <a:xfrm flipV="1">
            <a:off x="9506857" y="5939880"/>
            <a:ext cx="1291772" cy="1157606"/>
          </a:xfrm>
          <a:prstGeom prst="rtTriangle">
            <a:avLst/>
          </a:prstGeom>
          <a:solidFill>
            <a:srgbClr val="FFFFFF">
              <a:lumMod val="95000"/>
              <a:alpha val="17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D" sz="1800" b="0" i="0" u="none" strike="noStrike" kern="0" cap="none" spc="0" normalizeH="0" baseline="0" noProof="0">
              <a:ln>
                <a:noFill/>
              </a:ln>
              <a:solidFill>
                <a:srgbClr val="FFFFFF"/>
              </a:solidFill>
              <a:effectLst/>
              <a:uLnTx/>
              <a:uFillTx/>
              <a:latin typeface="Calibri" panose="020F0502020204030204"/>
            </a:endParaRPr>
          </a:p>
        </p:txBody>
      </p:sp>
      <p:graphicFrame>
        <p:nvGraphicFramePr>
          <p:cNvPr id="48" name="Object 47">
            <a:extLst>
              <a:ext uri="{FF2B5EF4-FFF2-40B4-BE49-F238E27FC236}">
                <a16:creationId xmlns:a16="http://schemas.microsoft.com/office/drawing/2014/main" id="{CAD0D7B8-E462-453C-B296-CA0154FA54AE}"/>
              </a:ext>
            </a:extLst>
          </p:cNvPr>
          <p:cNvGraphicFramePr>
            <a:graphicFrameLocks noChangeAspect="1"/>
          </p:cNvGraphicFramePr>
          <p:nvPr>
            <p:extLst>
              <p:ext uri="{D42A27DB-BD31-4B8C-83A1-F6EECF244321}">
                <p14:modId xmlns:p14="http://schemas.microsoft.com/office/powerpoint/2010/main" val="90986449"/>
              </p:ext>
            </p:extLst>
          </p:nvPr>
        </p:nvGraphicFramePr>
        <p:xfrm>
          <a:off x="76788" y="3134599"/>
          <a:ext cx="3303056" cy="3148059"/>
        </p:xfrm>
        <a:graphic>
          <a:graphicData uri="http://schemas.openxmlformats.org/presentationml/2006/ole">
            <mc:AlternateContent xmlns:mc="http://schemas.openxmlformats.org/markup-compatibility/2006">
              <mc:Choice xmlns:v="urn:schemas-microsoft-com:vml" Requires="v">
                <p:oleObj name="CorelDRAW" r:id="rId2" imgW="2169000" imgH="2169360" progId="">
                  <p:embed/>
                </p:oleObj>
              </mc:Choice>
              <mc:Fallback>
                <p:oleObj name="CorelDRAW" r:id="rId2" imgW="2169000" imgH="2169360" progId="">
                  <p:embed/>
                  <p:pic>
                    <p:nvPicPr>
                      <p:cNvPr id="48" name="Object 47">
                        <a:extLst>
                          <a:ext uri="{FF2B5EF4-FFF2-40B4-BE49-F238E27FC236}">
                            <a16:creationId xmlns:a16="http://schemas.microsoft.com/office/drawing/2014/main" id="{CAD0D7B8-E462-453C-B296-CA0154FA54AE}"/>
                          </a:ext>
                        </a:extLst>
                      </p:cNvPr>
                      <p:cNvPicPr>
                        <a:picLocks noChangeAspect="1" noChangeArrowheads="1"/>
                      </p:cNvPicPr>
                      <p:nvPr/>
                    </p:nvPicPr>
                    <p:blipFill>
                      <a:blip r:embed="rId3">
                        <a:lum bright="76000"/>
                        <a:extLst>
                          <a:ext uri="{28A0092B-C50C-407E-A947-70E740481C1C}">
                            <a14:useLocalDpi xmlns:a14="http://schemas.microsoft.com/office/drawing/2010/main" val="0"/>
                          </a:ext>
                        </a:extLst>
                      </a:blip>
                      <a:srcRect/>
                      <a:stretch>
                        <a:fillRect/>
                      </a:stretch>
                    </p:blipFill>
                    <p:spPr bwMode="auto">
                      <a:xfrm>
                        <a:off x="76788" y="3134599"/>
                        <a:ext cx="3303056" cy="314805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7" name="Right Triangle 36">
            <a:extLst>
              <a:ext uri="{FF2B5EF4-FFF2-40B4-BE49-F238E27FC236}">
                <a16:creationId xmlns:a16="http://schemas.microsoft.com/office/drawing/2014/main" id="{0983CA01-DED8-4A8A-82CA-5B1BE1DADB0C}"/>
              </a:ext>
            </a:extLst>
          </p:cNvPr>
          <p:cNvSpPr/>
          <p:nvPr/>
        </p:nvSpPr>
        <p:spPr>
          <a:xfrm flipH="1">
            <a:off x="7045437" y="-64960"/>
            <a:ext cx="5146562" cy="5852440"/>
          </a:xfrm>
          <a:prstGeom prst="rtTriangle">
            <a:avLst/>
          </a:prstGeom>
          <a:solidFill>
            <a:srgbClr val="FFFFFF">
              <a:lumMod val="95000"/>
              <a:alpha val="17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D" sz="1800" b="0" i="0" u="none" strike="noStrike" kern="0" cap="none" spc="0" normalizeH="0" baseline="0" noProof="0">
              <a:ln>
                <a:noFill/>
              </a:ln>
              <a:solidFill>
                <a:srgbClr val="FFFFFF"/>
              </a:solidFill>
              <a:effectLst/>
              <a:uLnTx/>
              <a:uFillTx/>
              <a:latin typeface="Calibri" panose="020F0502020204030204"/>
            </a:endParaRPr>
          </a:p>
        </p:txBody>
      </p:sp>
      <p:sp>
        <p:nvSpPr>
          <p:cNvPr id="45" name="Rectangle 44"/>
          <p:cNvSpPr/>
          <p:nvPr/>
        </p:nvSpPr>
        <p:spPr>
          <a:xfrm>
            <a:off x="2124074" y="2025525"/>
            <a:ext cx="6829425" cy="1580679"/>
          </a:xfrm>
          <a:prstGeom prst="rect">
            <a:avLst/>
          </a:prstGeom>
          <a:gradFill flip="none" rotWithShape="1">
            <a:gsLst>
              <a:gs pos="15000">
                <a:srgbClr val="FFFFFF">
                  <a:alpha val="34000"/>
                </a:srgbClr>
              </a:gs>
              <a:gs pos="94000">
                <a:srgbClr val="FFFFFF">
                  <a:alpha val="34000"/>
                </a:srgbClr>
              </a:gs>
              <a:gs pos="2655">
                <a:schemeClr val="bg1">
                  <a:alpha val="0"/>
                </a:schemeClr>
              </a:gs>
              <a:gs pos="5100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Picture 29"/>
          <p:cNvPicPr>
            <a:picLocks noChangeAspect="1"/>
          </p:cNvPicPr>
          <p:nvPr/>
        </p:nvPicPr>
        <p:blipFill>
          <a:blip r:embed="rId4">
            <a:extLst>
              <a:ext uri="{BEBA8EAE-BF5A-486C-A8C5-ECC9F3942E4B}">
                <a14:imgProps xmlns:a14="http://schemas.microsoft.com/office/drawing/2010/main">
                  <a14:imgLayer r:embed="rId5">
                    <a14:imgEffect>
                      <a14:colorTemperature colorTemp="5742"/>
                    </a14:imgEffect>
                    <a14:imgEffect>
                      <a14:saturation sat="238000"/>
                    </a14:imgEffect>
                  </a14:imgLayer>
                </a14:imgProps>
              </a:ext>
              <a:ext uri="{28A0092B-C50C-407E-A947-70E740481C1C}">
                <a14:useLocalDpi xmlns:a14="http://schemas.microsoft.com/office/drawing/2010/main" val="0"/>
              </a:ext>
            </a:extLst>
          </a:blip>
          <a:stretch>
            <a:fillRect/>
          </a:stretch>
        </p:blipFill>
        <p:spPr>
          <a:xfrm>
            <a:off x="12104" y="24501"/>
            <a:ext cx="3859753" cy="1538254"/>
          </a:xfrm>
          <a:prstGeom prst="rect">
            <a:avLst/>
          </a:prstGeom>
        </p:spPr>
      </p:pic>
      <p:sp>
        <p:nvSpPr>
          <p:cNvPr id="43" name="Right Triangle 42"/>
          <p:cNvSpPr/>
          <p:nvPr/>
        </p:nvSpPr>
        <p:spPr>
          <a:xfrm rot="10800000" flipV="1">
            <a:off x="9829797" y="5333999"/>
            <a:ext cx="2366623" cy="1600201"/>
          </a:xfrm>
          <a:prstGeom prst="r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p:cNvSpPr txBox="1">
            <a:spLocks noChangeArrowheads="1"/>
          </p:cNvSpPr>
          <p:nvPr/>
        </p:nvSpPr>
        <p:spPr bwMode="auto">
          <a:xfrm>
            <a:off x="6881359" y="6019560"/>
            <a:ext cx="492860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King" pitchFamily="2" charset="0"/>
              </a:defRPr>
            </a:lvl1pPr>
            <a:lvl2pPr marL="742950" indent="-285750">
              <a:defRPr>
                <a:solidFill>
                  <a:schemeClr val="tx1"/>
                </a:solidFill>
                <a:latin typeface="King" pitchFamily="2" charset="0"/>
              </a:defRPr>
            </a:lvl2pPr>
            <a:lvl3pPr marL="1143000" indent="-228600">
              <a:defRPr>
                <a:solidFill>
                  <a:schemeClr val="tx1"/>
                </a:solidFill>
                <a:latin typeface="King" pitchFamily="2" charset="0"/>
              </a:defRPr>
            </a:lvl3pPr>
            <a:lvl4pPr marL="1600200" indent="-228600">
              <a:defRPr>
                <a:solidFill>
                  <a:schemeClr val="tx1"/>
                </a:solidFill>
                <a:latin typeface="King" pitchFamily="2" charset="0"/>
              </a:defRPr>
            </a:lvl4pPr>
            <a:lvl5pPr marL="2057400" indent="-228600">
              <a:defRPr>
                <a:solidFill>
                  <a:schemeClr val="tx1"/>
                </a:solidFill>
                <a:latin typeface="King" pitchFamily="2" charset="0"/>
              </a:defRPr>
            </a:lvl5pPr>
            <a:lvl6pPr marL="2514600" indent="-228600" fontAlgn="base">
              <a:spcBef>
                <a:spcPct val="0"/>
              </a:spcBef>
              <a:spcAft>
                <a:spcPct val="0"/>
              </a:spcAft>
              <a:defRPr>
                <a:solidFill>
                  <a:schemeClr val="tx1"/>
                </a:solidFill>
                <a:latin typeface="King" pitchFamily="2" charset="0"/>
              </a:defRPr>
            </a:lvl6pPr>
            <a:lvl7pPr marL="2971800" indent="-228600" fontAlgn="base">
              <a:spcBef>
                <a:spcPct val="0"/>
              </a:spcBef>
              <a:spcAft>
                <a:spcPct val="0"/>
              </a:spcAft>
              <a:defRPr>
                <a:solidFill>
                  <a:schemeClr val="tx1"/>
                </a:solidFill>
                <a:latin typeface="King" pitchFamily="2" charset="0"/>
              </a:defRPr>
            </a:lvl7pPr>
            <a:lvl8pPr marL="3429000" indent="-228600" fontAlgn="base">
              <a:spcBef>
                <a:spcPct val="0"/>
              </a:spcBef>
              <a:spcAft>
                <a:spcPct val="0"/>
              </a:spcAft>
              <a:defRPr>
                <a:solidFill>
                  <a:schemeClr val="tx1"/>
                </a:solidFill>
                <a:latin typeface="King" pitchFamily="2" charset="0"/>
              </a:defRPr>
            </a:lvl8pPr>
            <a:lvl9pPr marL="3886200" indent="-228600" fontAlgn="base">
              <a:spcBef>
                <a:spcPct val="0"/>
              </a:spcBef>
              <a:spcAft>
                <a:spcPct val="0"/>
              </a:spcAft>
              <a:defRPr>
                <a:solidFill>
                  <a:schemeClr val="tx1"/>
                </a:solidFill>
                <a:latin typeface="King" pitchFamily="2" charset="0"/>
              </a:defRPr>
            </a:lvl9pPr>
          </a:lstStyle>
          <a:p>
            <a:pPr lvl="0"/>
            <a:r>
              <a:rPr lang="en-US" sz="2000" b="1" dirty="0">
                <a:solidFill>
                  <a:prstClr val="black">
                    <a:lumMod val="65000"/>
                    <a:lumOff val="35000"/>
                  </a:prstClr>
                </a:solidFill>
                <a:latin typeface="Casper" panose="02000506000000020004" pitchFamily="2" charset="0"/>
                <a:ea typeface="Karla" pitchFamily="2" charset="0"/>
                <a:cs typeface="Karla" pitchFamily="2" charset="0"/>
              </a:rPr>
              <a:t>DISCOVER . </a:t>
            </a:r>
            <a:r>
              <a:rPr lang="en-US" sz="2000" b="1" dirty="0">
                <a:solidFill>
                  <a:srgbClr val="C00000"/>
                </a:solidFill>
                <a:latin typeface="Casper" panose="02000506000000020004" pitchFamily="2" charset="0"/>
                <a:ea typeface="Karla" pitchFamily="2" charset="0"/>
                <a:cs typeface="Karla" pitchFamily="2" charset="0"/>
              </a:rPr>
              <a:t>LEARN</a:t>
            </a:r>
            <a:r>
              <a:rPr lang="en-US" sz="2000" b="1" dirty="0">
                <a:solidFill>
                  <a:prstClr val="black">
                    <a:lumMod val="65000"/>
                    <a:lumOff val="35000"/>
                  </a:prstClr>
                </a:solidFill>
                <a:latin typeface="Casper" panose="02000506000000020004" pitchFamily="2" charset="0"/>
                <a:ea typeface="Karla" pitchFamily="2" charset="0"/>
                <a:cs typeface="Karla" pitchFamily="2" charset="0"/>
              </a:rPr>
              <a:t> . EMPOWER</a:t>
            </a:r>
            <a:endParaRPr lang="en-US" sz="1200" b="1" dirty="0">
              <a:solidFill>
                <a:prstClr val="black"/>
              </a:solidFill>
              <a:latin typeface="Casper" panose="02000506000000020004" pitchFamily="2" charset="0"/>
            </a:endParaRPr>
          </a:p>
          <a:p>
            <a:pPr eaLnBrk="1" hangingPunct="1"/>
            <a:endParaRPr lang="en-US" sz="1600" b="1" dirty="0">
              <a:latin typeface="Casper" panose="02000506000000020004" pitchFamily="2" charset="0"/>
            </a:endParaRPr>
          </a:p>
        </p:txBody>
      </p:sp>
      <p:sp>
        <p:nvSpPr>
          <p:cNvPr id="52" name="Rectangle 51"/>
          <p:cNvSpPr/>
          <p:nvPr/>
        </p:nvSpPr>
        <p:spPr>
          <a:xfrm>
            <a:off x="6885780" y="6043646"/>
            <a:ext cx="45719" cy="37062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25"/>
          <p:cNvSpPr txBox="1">
            <a:spLocks noChangeArrowheads="1"/>
          </p:cNvSpPr>
          <p:nvPr/>
        </p:nvSpPr>
        <p:spPr bwMode="auto">
          <a:xfrm>
            <a:off x="3174" y="1797277"/>
            <a:ext cx="12188826" cy="5186035"/>
          </a:xfrm>
          <a:prstGeom prst="rect">
            <a:avLst/>
          </a:prstGeom>
          <a:noFill/>
          <a:ln w="9525">
            <a:noFill/>
            <a:miter lim="800000"/>
            <a:headEnd/>
            <a:tailEnd/>
          </a:ln>
        </p:spPr>
        <p:txBody>
          <a:bodyPr>
            <a:spAutoFit/>
          </a:bodyPr>
          <a:lstStyle/>
          <a:p>
            <a:pPr algn="ctr" defTabSz="622300">
              <a:lnSpc>
                <a:spcPct val="90000"/>
              </a:lnSpc>
              <a:spcAft>
                <a:spcPct val="35000"/>
              </a:spcAft>
            </a:pPr>
            <a:r>
              <a:rPr lang="en-US" sz="2800" b="1" dirty="0">
                <a:solidFill>
                  <a:srgbClr val="262626"/>
                </a:solidFill>
                <a:latin typeface="Times New Roman" pitchFamily="18" charset="0"/>
                <a:cs typeface="Times New Roman" pitchFamily="18" charset="0"/>
              </a:rPr>
              <a:t>ENVIRONEMT SCIENCE, WASTE AND DISASTER MANAGEMENT</a:t>
            </a:r>
          </a:p>
          <a:p>
            <a:pPr algn="ctr" defTabSz="622300">
              <a:lnSpc>
                <a:spcPct val="90000"/>
              </a:lnSpc>
              <a:spcAft>
                <a:spcPct val="35000"/>
              </a:spcAft>
            </a:pPr>
            <a:endParaRPr lang="en-US" sz="2800" b="1" dirty="0">
              <a:solidFill>
                <a:srgbClr val="262626"/>
              </a:solidFill>
              <a:latin typeface="Times New Roman" pitchFamily="18" charset="0"/>
              <a:cs typeface="Times New Roman" pitchFamily="18" charset="0"/>
            </a:endParaRPr>
          </a:p>
          <a:p>
            <a:pPr algn="ctr" defTabSz="622300">
              <a:lnSpc>
                <a:spcPct val="90000"/>
              </a:lnSpc>
              <a:spcAft>
                <a:spcPct val="35000"/>
              </a:spcAft>
            </a:pPr>
            <a:r>
              <a:rPr lang="en-US" sz="2000" b="1" dirty="0">
                <a:solidFill>
                  <a:srgbClr val="1B3F5B"/>
                </a:solidFill>
                <a:latin typeface="Times New Roman" pitchFamily="18" charset="0"/>
                <a:cs typeface="Times New Roman" pitchFamily="18" charset="0"/>
              </a:rPr>
              <a:t>Dr. </a:t>
            </a:r>
            <a:r>
              <a:rPr lang="en-US" sz="2000" b="1" dirty="0" err="1">
                <a:solidFill>
                  <a:srgbClr val="1B3F5B"/>
                </a:solidFill>
                <a:latin typeface="Times New Roman" pitchFamily="18" charset="0"/>
                <a:cs typeface="Times New Roman" pitchFamily="18" charset="0"/>
              </a:rPr>
              <a:t>Akriti</a:t>
            </a:r>
            <a:r>
              <a:rPr lang="en-US" sz="2000" b="1" dirty="0">
                <a:solidFill>
                  <a:srgbClr val="1B3F5B"/>
                </a:solidFill>
                <a:latin typeface="Times New Roman" pitchFamily="18" charset="0"/>
                <a:cs typeface="Times New Roman" pitchFamily="18" charset="0"/>
              </a:rPr>
              <a:t> </a:t>
            </a:r>
          </a:p>
          <a:p>
            <a:pPr algn="ctr" defTabSz="622300">
              <a:lnSpc>
                <a:spcPct val="90000"/>
              </a:lnSpc>
              <a:spcAft>
                <a:spcPct val="35000"/>
              </a:spcAft>
            </a:pPr>
            <a:r>
              <a:rPr lang="en-US" sz="2000" b="1" dirty="0">
                <a:solidFill>
                  <a:srgbClr val="1B3F5B"/>
                </a:solidFill>
                <a:latin typeface="Times New Roman" pitchFamily="18" charset="0"/>
                <a:cs typeface="Times New Roman" pitchFamily="18" charset="0"/>
              </a:rPr>
              <a:t>Assistant Professor</a:t>
            </a:r>
          </a:p>
          <a:p>
            <a:pPr algn="ctr" defTabSz="622300">
              <a:lnSpc>
                <a:spcPct val="90000"/>
              </a:lnSpc>
              <a:spcAft>
                <a:spcPct val="35000"/>
              </a:spcAft>
            </a:pPr>
            <a:r>
              <a:rPr lang="en-US" sz="2000" b="1" dirty="0">
                <a:solidFill>
                  <a:srgbClr val="1B3F5B"/>
                </a:solidFill>
                <a:latin typeface="Times New Roman" pitchFamily="18" charset="0"/>
                <a:cs typeface="Times New Roman" pitchFamily="18" charset="0"/>
              </a:rPr>
              <a:t>Department Of Civil Engineering</a:t>
            </a:r>
          </a:p>
          <a:p>
            <a:pPr algn="ctr" defTabSz="622300">
              <a:lnSpc>
                <a:spcPct val="90000"/>
              </a:lnSpc>
              <a:spcAft>
                <a:spcPct val="35000"/>
              </a:spcAft>
            </a:pPr>
            <a:r>
              <a:rPr lang="en-US" sz="2000" b="1" dirty="0">
                <a:solidFill>
                  <a:srgbClr val="1B3F5B"/>
                </a:solidFill>
                <a:latin typeface="Times New Roman" pitchFamily="18" charset="0"/>
                <a:cs typeface="Times New Roman" pitchFamily="18" charset="0"/>
              </a:rPr>
              <a:t>Chandigarh University</a:t>
            </a:r>
          </a:p>
          <a:p>
            <a:pPr algn="ctr" defTabSz="622300">
              <a:lnSpc>
                <a:spcPct val="90000"/>
              </a:lnSpc>
              <a:spcAft>
                <a:spcPct val="35000"/>
              </a:spcAft>
            </a:pPr>
            <a:r>
              <a:rPr lang="en-US" sz="2000" b="1" dirty="0" err="1">
                <a:solidFill>
                  <a:srgbClr val="1B3F5B"/>
                </a:solidFill>
                <a:latin typeface="Times New Roman" pitchFamily="18" charset="0"/>
                <a:cs typeface="Times New Roman" pitchFamily="18" charset="0"/>
              </a:rPr>
              <a:t>Gharuan</a:t>
            </a:r>
            <a:r>
              <a:rPr lang="en-US" sz="2000" b="1" dirty="0">
                <a:solidFill>
                  <a:srgbClr val="1B3F5B"/>
                </a:solidFill>
                <a:latin typeface="Times New Roman" pitchFamily="18" charset="0"/>
                <a:cs typeface="Times New Roman" pitchFamily="18" charset="0"/>
              </a:rPr>
              <a:t>, </a:t>
            </a:r>
            <a:r>
              <a:rPr lang="en-US" sz="2000" b="1" dirty="0" err="1">
                <a:solidFill>
                  <a:srgbClr val="1B3F5B"/>
                </a:solidFill>
                <a:latin typeface="Times New Roman" pitchFamily="18" charset="0"/>
                <a:cs typeface="Times New Roman" pitchFamily="18" charset="0"/>
              </a:rPr>
              <a:t>Mohali</a:t>
            </a:r>
            <a:r>
              <a:rPr lang="en-US" sz="2000" b="1" dirty="0">
                <a:solidFill>
                  <a:srgbClr val="1B3F5B"/>
                </a:solidFill>
                <a:latin typeface="Times New Roman" pitchFamily="18" charset="0"/>
                <a:cs typeface="Times New Roman" pitchFamily="18" charset="0"/>
              </a:rPr>
              <a:t>, Punjab</a:t>
            </a:r>
          </a:p>
          <a:p>
            <a:pPr algn="ctr" defTabSz="622300">
              <a:lnSpc>
                <a:spcPct val="90000"/>
              </a:lnSpc>
              <a:spcAft>
                <a:spcPct val="35000"/>
              </a:spcAft>
            </a:pPr>
            <a:endParaRPr lang="en-US" sz="3200" b="1" dirty="0">
              <a:solidFill>
                <a:srgbClr val="262626"/>
              </a:solidFill>
              <a:latin typeface="Times New Roman" pitchFamily="18" charset="0"/>
              <a:cs typeface="Times New Roman" pitchFamily="18" charset="0"/>
            </a:endParaRPr>
          </a:p>
          <a:p>
            <a:pPr algn="ctr" defTabSz="622300">
              <a:lnSpc>
                <a:spcPct val="90000"/>
              </a:lnSpc>
              <a:spcAft>
                <a:spcPct val="35000"/>
              </a:spcAft>
            </a:pPr>
            <a:endParaRPr lang="en-US" sz="3200" b="1" dirty="0">
              <a:solidFill>
                <a:srgbClr val="262626"/>
              </a:solidFill>
              <a:latin typeface="Times New Roman" pitchFamily="18" charset="0"/>
              <a:cs typeface="Times New Roman" pitchFamily="18" charset="0"/>
            </a:endParaRPr>
          </a:p>
          <a:p>
            <a:pPr algn="ctr" defTabSz="622300">
              <a:lnSpc>
                <a:spcPct val="90000"/>
              </a:lnSpc>
              <a:spcAft>
                <a:spcPct val="35000"/>
              </a:spcAft>
            </a:pPr>
            <a:r>
              <a:rPr lang="en-US" sz="3200" b="1" dirty="0">
                <a:solidFill>
                  <a:srgbClr val="262626"/>
                </a:solidFill>
                <a:latin typeface="Times New Roman" pitchFamily="18" charset="0"/>
                <a:cs typeface="Times New Roman" pitchFamily="18" charset="0"/>
              </a:rPr>
              <a:t> </a:t>
            </a:r>
          </a:p>
          <a:p>
            <a:pPr defTabSz="622300" eaLnBrk="1" hangingPunct="1"/>
            <a:endParaRPr lang="en-US" sz="1600" dirty="0">
              <a:latin typeface="Raleway ExtraBold"/>
            </a:endParaRPr>
          </a:p>
        </p:txBody>
      </p:sp>
      <p:sp>
        <p:nvSpPr>
          <p:cNvPr id="16" name="TextBox 15"/>
          <p:cNvSpPr txBox="1">
            <a:spLocks noChangeArrowheads="1"/>
          </p:cNvSpPr>
          <p:nvPr/>
        </p:nvSpPr>
        <p:spPr bwMode="auto">
          <a:xfrm>
            <a:off x="0" y="6100870"/>
            <a:ext cx="6226629" cy="775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King" pitchFamily="2" charset="0"/>
              </a:defRPr>
            </a:lvl1pPr>
            <a:lvl2pPr marL="742950" indent="-285750">
              <a:defRPr>
                <a:solidFill>
                  <a:schemeClr val="tx1"/>
                </a:solidFill>
                <a:latin typeface="King" pitchFamily="2" charset="0"/>
              </a:defRPr>
            </a:lvl2pPr>
            <a:lvl3pPr marL="1143000" indent="-228600">
              <a:defRPr>
                <a:solidFill>
                  <a:schemeClr val="tx1"/>
                </a:solidFill>
                <a:latin typeface="King" pitchFamily="2" charset="0"/>
              </a:defRPr>
            </a:lvl3pPr>
            <a:lvl4pPr marL="1600200" indent="-228600">
              <a:defRPr>
                <a:solidFill>
                  <a:schemeClr val="tx1"/>
                </a:solidFill>
                <a:latin typeface="King" pitchFamily="2" charset="0"/>
              </a:defRPr>
            </a:lvl4pPr>
            <a:lvl5pPr marL="2057400" indent="-228600">
              <a:defRPr>
                <a:solidFill>
                  <a:schemeClr val="tx1"/>
                </a:solidFill>
                <a:latin typeface="King" pitchFamily="2" charset="0"/>
              </a:defRPr>
            </a:lvl5pPr>
            <a:lvl6pPr marL="2514600" indent="-228600" fontAlgn="base">
              <a:spcBef>
                <a:spcPct val="0"/>
              </a:spcBef>
              <a:spcAft>
                <a:spcPct val="0"/>
              </a:spcAft>
              <a:defRPr>
                <a:solidFill>
                  <a:schemeClr val="tx1"/>
                </a:solidFill>
                <a:latin typeface="King" pitchFamily="2" charset="0"/>
              </a:defRPr>
            </a:lvl6pPr>
            <a:lvl7pPr marL="2971800" indent="-228600" fontAlgn="base">
              <a:spcBef>
                <a:spcPct val="0"/>
              </a:spcBef>
              <a:spcAft>
                <a:spcPct val="0"/>
              </a:spcAft>
              <a:defRPr>
                <a:solidFill>
                  <a:schemeClr val="tx1"/>
                </a:solidFill>
                <a:latin typeface="King" pitchFamily="2" charset="0"/>
              </a:defRPr>
            </a:lvl7pPr>
            <a:lvl8pPr marL="3429000" indent="-228600" fontAlgn="base">
              <a:spcBef>
                <a:spcPct val="0"/>
              </a:spcBef>
              <a:spcAft>
                <a:spcPct val="0"/>
              </a:spcAft>
              <a:defRPr>
                <a:solidFill>
                  <a:schemeClr val="tx1"/>
                </a:solidFill>
                <a:latin typeface="King" pitchFamily="2" charset="0"/>
              </a:defRPr>
            </a:lvl8pPr>
            <a:lvl9pPr marL="3886200" indent="-228600" fontAlgn="base">
              <a:spcBef>
                <a:spcPct val="0"/>
              </a:spcBef>
              <a:spcAft>
                <a:spcPct val="0"/>
              </a:spcAft>
              <a:defRPr>
                <a:solidFill>
                  <a:schemeClr val="tx1"/>
                </a:solidFill>
                <a:latin typeface="King" pitchFamily="2" charset="0"/>
              </a:defRPr>
            </a:lvl9pPr>
          </a:lstStyle>
          <a:p>
            <a:pPr lvl="0" algn="ctr" defTabSz="622300">
              <a:lnSpc>
                <a:spcPct val="90000"/>
              </a:lnSpc>
              <a:spcBef>
                <a:spcPct val="0"/>
              </a:spcBef>
              <a:spcAft>
                <a:spcPct val="35000"/>
              </a:spcAft>
            </a:pPr>
            <a:r>
              <a:rPr lang="en-US" sz="2400" b="1" dirty="0">
                <a:solidFill>
                  <a:prstClr val="black">
                    <a:lumMod val="85000"/>
                    <a:lumOff val="15000"/>
                  </a:prstClr>
                </a:solidFill>
                <a:latin typeface="Times New Roman" panose="02020603050405020304" pitchFamily="18" charset="0"/>
                <a:cs typeface="Times New Roman" panose="02020603050405020304" pitchFamily="18" charset="0"/>
              </a:rPr>
              <a:t>Renewable &amp; Non Renewable Resources</a:t>
            </a:r>
            <a:endParaRPr lang="en-US" sz="1600" dirty="0">
              <a:latin typeface="Raleway ExtraBold" pitchFamily="34" charset="-52"/>
            </a:endParaRPr>
          </a:p>
          <a:p>
            <a:pPr algn="ctr" defTabSz="622300">
              <a:lnSpc>
                <a:spcPct val="90000"/>
              </a:lnSpc>
              <a:spcBef>
                <a:spcPct val="0"/>
              </a:spcBef>
              <a:spcAft>
                <a:spcPct val="35000"/>
              </a:spcAft>
            </a:pPr>
            <a:endParaRPr lang="en-US" sz="1600" dirty="0">
              <a:latin typeface="Raleway ExtraBold" pitchFamily="34" charset="-52"/>
            </a:endParaRPr>
          </a:p>
        </p:txBody>
      </p:sp>
    </p:spTree>
    <p:extLst>
      <p:ext uri="{BB962C8B-B14F-4D97-AF65-F5344CB8AC3E}">
        <p14:creationId xmlns:p14="http://schemas.microsoft.com/office/powerpoint/2010/main" val="456502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animEffect transition="in" filter="box(in)">
                                      <p:cBhvr>
                                        <p:cTn id="7" dur="500"/>
                                        <p:tgtEl>
                                          <p:spTgt spid="15">
                                            <p:txEl>
                                              <p:pRg st="0" end="0"/>
                                            </p:txEl>
                                          </p:spTgt>
                                        </p:tgtEl>
                                      </p:cBhvr>
                                    </p:animEffect>
                                  </p:childTnLst>
                                </p:cTn>
                              </p:par>
                              <p:par>
                                <p:cTn id="8" presetID="4" presetClass="entr" presetSubtype="16" fill="hold" grpId="0" nodeType="withEffect">
                                  <p:stCondLst>
                                    <p:cond delay="0"/>
                                  </p:stCondLst>
                                  <p:childTnLst>
                                    <p:set>
                                      <p:cBhvr>
                                        <p:cTn id="9" dur="1" fill="hold">
                                          <p:stCondLst>
                                            <p:cond delay="0"/>
                                          </p:stCondLst>
                                        </p:cTn>
                                        <p:tgtEl>
                                          <p:spTgt spid="15">
                                            <p:txEl>
                                              <p:pRg st="2" end="2"/>
                                            </p:txEl>
                                          </p:spTgt>
                                        </p:tgtEl>
                                        <p:attrNameLst>
                                          <p:attrName>style.visibility</p:attrName>
                                        </p:attrNameLst>
                                      </p:cBhvr>
                                      <p:to>
                                        <p:strVal val="visible"/>
                                      </p:to>
                                    </p:set>
                                    <p:animEffect transition="in" filter="box(in)">
                                      <p:cBhvr>
                                        <p:cTn id="10" dur="500"/>
                                        <p:tgtEl>
                                          <p:spTgt spid="15">
                                            <p:txEl>
                                              <p:pRg st="2" end="2"/>
                                            </p:txEl>
                                          </p:spTgt>
                                        </p:tgtEl>
                                      </p:cBhvr>
                                    </p:animEffect>
                                  </p:childTnLst>
                                </p:cTn>
                              </p:par>
                              <p:par>
                                <p:cTn id="11" presetID="4" presetClass="entr" presetSubtype="16" fill="hold" grpId="0" nodeType="withEffect">
                                  <p:stCondLst>
                                    <p:cond delay="0"/>
                                  </p:stCondLst>
                                  <p:childTnLst>
                                    <p:set>
                                      <p:cBhvr>
                                        <p:cTn id="12" dur="1" fill="hold">
                                          <p:stCondLst>
                                            <p:cond delay="0"/>
                                          </p:stCondLst>
                                        </p:cTn>
                                        <p:tgtEl>
                                          <p:spTgt spid="15">
                                            <p:txEl>
                                              <p:pRg st="3" end="3"/>
                                            </p:txEl>
                                          </p:spTgt>
                                        </p:tgtEl>
                                        <p:attrNameLst>
                                          <p:attrName>style.visibility</p:attrName>
                                        </p:attrNameLst>
                                      </p:cBhvr>
                                      <p:to>
                                        <p:strVal val="visible"/>
                                      </p:to>
                                    </p:set>
                                    <p:animEffect transition="in" filter="box(in)">
                                      <p:cBhvr>
                                        <p:cTn id="13" dur="500"/>
                                        <p:tgtEl>
                                          <p:spTgt spid="15">
                                            <p:txEl>
                                              <p:pRg st="3" end="3"/>
                                            </p:txEl>
                                          </p:spTgt>
                                        </p:tgtEl>
                                      </p:cBhvr>
                                    </p:animEffect>
                                  </p:childTnLst>
                                </p:cTn>
                              </p:par>
                              <p:par>
                                <p:cTn id="14" presetID="4" presetClass="entr" presetSubtype="16" fill="hold" grpId="0" nodeType="withEffect">
                                  <p:stCondLst>
                                    <p:cond delay="0"/>
                                  </p:stCondLst>
                                  <p:childTnLst>
                                    <p:set>
                                      <p:cBhvr>
                                        <p:cTn id="15" dur="1" fill="hold">
                                          <p:stCondLst>
                                            <p:cond delay="0"/>
                                          </p:stCondLst>
                                        </p:cTn>
                                        <p:tgtEl>
                                          <p:spTgt spid="15">
                                            <p:txEl>
                                              <p:pRg st="4" end="4"/>
                                            </p:txEl>
                                          </p:spTgt>
                                        </p:tgtEl>
                                        <p:attrNameLst>
                                          <p:attrName>style.visibility</p:attrName>
                                        </p:attrNameLst>
                                      </p:cBhvr>
                                      <p:to>
                                        <p:strVal val="visible"/>
                                      </p:to>
                                    </p:set>
                                    <p:animEffect transition="in" filter="box(in)">
                                      <p:cBhvr>
                                        <p:cTn id="16" dur="500"/>
                                        <p:tgtEl>
                                          <p:spTgt spid="15">
                                            <p:txEl>
                                              <p:pRg st="4" end="4"/>
                                            </p:txEl>
                                          </p:spTgt>
                                        </p:tgtEl>
                                      </p:cBhvr>
                                    </p:animEffect>
                                  </p:childTnLst>
                                </p:cTn>
                              </p:par>
                              <p:par>
                                <p:cTn id="17" presetID="4" presetClass="entr" presetSubtype="16" fill="hold" grpId="0" nodeType="withEffect">
                                  <p:stCondLst>
                                    <p:cond delay="0"/>
                                  </p:stCondLst>
                                  <p:childTnLst>
                                    <p:set>
                                      <p:cBhvr>
                                        <p:cTn id="18" dur="1" fill="hold">
                                          <p:stCondLst>
                                            <p:cond delay="0"/>
                                          </p:stCondLst>
                                        </p:cTn>
                                        <p:tgtEl>
                                          <p:spTgt spid="15">
                                            <p:txEl>
                                              <p:pRg st="5" end="5"/>
                                            </p:txEl>
                                          </p:spTgt>
                                        </p:tgtEl>
                                        <p:attrNameLst>
                                          <p:attrName>style.visibility</p:attrName>
                                        </p:attrNameLst>
                                      </p:cBhvr>
                                      <p:to>
                                        <p:strVal val="visible"/>
                                      </p:to>
                                    </p:set>
                                    <p:animEffect transition="in" filter="box(in)">
                                      <p:cBhvr>
                                        <p:cTn id="19" dur="500"/>
                                        <p:tgtEl>
                                          <p:spTgt spid="15">
                                            <p:txEl>
                                              <p:pRg st="5" end="5"/>
                                            </p:txEl>
                                          </p:spTgt>
                                        </p:tgtEl>
                                      </p:cBhvr>
                                    </p:animEffect>
                                  </p:childTnLst>
                                </p:cTn>
                              </p:par>
                              <p:par>
                                <p:cTn id="20" presetID="4" presetClass="entr" presetSubtype="16" fill="hold" grpId="0" nodeType="withEffect">
                                  <p:stCondLst>
                                    <p:cond delay="0"/>
                                  </p:stCondLst>
                                  <p:childTnLst>
                                    <p:set>
                                      <p:cBhvr>
                                        <p:cTn id="21" dur="1" fill="hold">
                                          <p:stCondLst>
                                            <p:cond delay="0"/>
                                          </p:stCondLst>
                                        </p:cTn>
                                        <p:tgtEl>
                                          <p:spTgt spid="15">
                                            <p:txEl>
                                              <p:pRg st="6" end="6"/>
                                            </p:txEl>
                                          </p:spTgt>
                                        </p:tgtEl>
                                        <p:attrNameLst>
                                          <p:attrName>style.visibility</p:attrName>
                                        </p:attrNameLst>
                                      </p:cBhvr>
                                      <p:to>
                                        <p:strVal val="visible"/>
                                      </p:to>
                                    </p:set>
                                    <p:animEffect transition="in" filter="box(in)">
                                      <p:cBhvr>
                                        <p:cTn id="22" dur="500"/>
                                        <p:tgtEl>
                                          <p:spTgt spid="15">
                                            <p:txEl>
                                              <p:pRg st="6" end="6"/>
                                            </p:txEl>
                                          </p:spTgt>
                                        </p:tgtEl>
                                      </p:cBhvr>
                                    </p:animEffect>
                                  </p:childTnLst>
                                </p:cTn>
                              </p:par>
                              <p:par>
                                <p:cTn id="23" presetID="4" presetClass="entr" presetSubtype="16" fill="hold" grpId="0" nodeType="withEffect">
                                  <p:stCondLst>
                                    <p:cond delay="0"/>
                                  </p:stCondLst>
                                  <p:childTnLst>
                                    <p:set>
                                      <p:cBhvr>
                                        <p:cTn id="24" dur="1" fill="hold">
                                          <p:stCondLst>
                                            <p:cond delay="0"/>
                                          </p:stCondLst>
                                        </p:cTn>
                                        <p:tgtEl>
                                          <p:spTgt spid="15">
                                            <p:txEl>
                                              <p:pRg st="9" end="9"/>
                                            </p:txEl>
                                          </p:spTgt>
                                        </p:tgtEl>
                                        <p:attrNameLst>
                                          <p:attrName>style.visibility</p:attrName>
                                        </p:attrNameLst>
                                      </p:cBhvr>
                                      <p:to>
                                        <p:strVal val="visible"/>
                                      </p:to>
                                    </p:set>
                                    <p:animEffect transition="in" filter="box(in)">
                                      <p:cBhvr>
                                        <p:cTn id="25" dur="500"/>
                                        <p:tgtEl>
                                          <p:spTgt spid="15">
                                            <p:txEl>
                                              <p:pRg st="9" end="9"/>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4" presetClass="entr" presetSubtype="16" fill="hold" grpId="0" nodeType="click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box(in)">
                                      <p:cBhvr>
                                        <p:cTn id="30" dur="500"/>
                                        <p:tgtEl>
                                          <p:spTgt spid="16"/>
                                        </p:tgtEl>
                                      </p:cBhvr>
                                    </p:animEffect>
                                  </p:childTnLst>
                                </p:cTn>
                              </p:par>
                            </p:childTnLst>
                          </p:cTn>
                        </p:par>
                      </p:childTnLst>
                    </p:cTn>
                  </p:par>
                  <p:par>
                    <p:cTn id="31" fill="hold">
                      <p:stCondLst>
                        <p:cond delay="indefinite"/>
                      </p:stCondLst>
                      <p:childTnLst>
                        <p:par>
                          <p:cTn id="32" fill="hold">
                            <p:stCondLst>
                              <p:cond delay="0"/>
                            </p:stCondLst>
                            <p:childTnLst>
                              <p:par>
                                <p:cTn id="33" presetID="4" presetClass="entr" presetSubtype="16" fill="hold" nodeType="clickEffect">
                                  <p:stCondLst>
                                    <p:cond delay="0"/>
                                  </p:stCondLst>
                                  <p:childTnLst>
                                    <p:set>
                                      <p:cBhvr>
                                        <p:cTn id="34" dur="1" fill="hold">
                                          <p:stCondLst>
                                            <p:cond delay="0"/>
                                          </p:stCondLst>
                                        </p:cTn>
                                        <p:tgtEl>
                                          <p:spTgt spid="15">
                                            <p:txEl>
                                              <p:pRg st="2" end="2"/>
                                            </p:txEl>
                                          </p:spTgt>
                                        </p:tgtEl>
                                        <p:attrNameLst>
                                          <p:attrName>style.visibility</p:attrName>
                                        </p:attrNameLst>
                                      </p:cBhvr>
                                      <p:to>
                                        <p:strVal val="visible"/>
                                      </p:to>
                                    </p:set>
                                    <p:animEffect transition="in" filter="box(in)">
                                      <p:cBhvr>
                                        <p:cTn id="35" dur="500"/>
                                        <p:tgtEl>
                                          <p:spTgt spid="15">
                                            <p:txEl>
                                              <p:pRg st="2" end="2"/>
                                            </p:txEl>
                                          </p:spTgt>
                                        </p:tgtEl>
                                      </p:cBhvr>
                                    </p:animEffect>
                                  </p:childTnLst>
                                </p:cTn>
                              </p:par>
                              <p:par>
                                <p:cTn id="36" presetID="4" presetClass="entr" presetSubtype="16" fill="hold" nodeType="withEffect">
                                  <p:stCondLst>
                                    <p:cond delay="0"/>
                                  </p:stCondLst>
                                  <p:childTnLst>
                                    <p:set>
                                      <p:cBhvr>
                                        <p:cTn id="37" dur="1" fill="hold">
                                          <p:stCondLst>
                                            <p:cond delay="0"/>
                                          </p:stCondLst>
                                        </p:cTn>
                                        <p:tgtEl>
                                          <p:spTgt spid="15">
                                            <p:txEl>
                                              <p:pRg st="3" end="3"/>
                                            </p:txEl>
                                          </p:spTgt>
                                        </p:tgtEl>
                                        <p:attrNameLst>
                                          <p:attrName>style.visibility</p:attrName>
                                        </p:attrNameLst>
                                      </p:cBhvr>
                                      <p:to>
                                        <p:strVal val="visible"/>
                                      </p:to>
                                    </p:set>
                                    <p:animEffect transition="in" filter="box(in)">
                                      <p:cBhvr>
                                        <p:cTn id="38" dur="500"/>
                                        <p:tgtEl>
                                          <p:spTgt spid="15">
                                            <p:txEl>
                                              <p:pRg st="3" end="3"/>
                                            </p:txEl>
                                          </p:spTgt>
                                        </p:tgtEl>
                                      </p:cBhvr>
                                    </p:animEffect>
                                  </p:childTnLst>
                                </p:cTn>
                              </p:par>
                              <p:par>
                                <p:cTn id="39" presetID="4" presetClass="entr" presetSubtype="16" fill="hold" nodeType="withEffect">
                                  <p:stCondLst>
                                    <p:cond delay="0"/>
                                  </p:stCondLst>
                                  <p:childTnLst>
                                    <p:set>
                                      <p:cBhvr>
                                        <p:cTn id="40" dur="1" fill="hold">
                                          <p:stCondLst>
                                            <p:cond delay="0"/>
                                          </p:stCondLst>
                                        </p:cTn>
                                        <p:tgtEl>
                                          <p:spTgt spid="15">
                                            <p:txEl>
                                              <p:pRg st="4" end="4"/>
                                            </p:txEl>
                                          </p:spTgt>
                                        </p:tgtEl>
                                        <p:attrNameLst>
                                          <p:attrName>style.visibility</p:attrName>
                                        </p:attrNameLst>
                                      </p:cBhvr>
                                      <p:to>
                                        <p:strVal val="visible"/>
                                      </p:to>
                                    </p:set>
                                    <p:animEffect transition="in" filter="box(in)">
                                      <p:cBhvr>
                                        <p:cTn id="41" dur="500"/>
                                        <p:tgtEl>
                                          <p:spTgt spid="15">
                                            <p:txEl>
                                              <p:pRg st="4" end="4"/>
                                            </p:txEl>
                                          </p:spTgt>
                                        </p:tgtEl>
                                      </p:cBhvr>
                                    </p:animEffect>
                                  </p:childTnLst>
                                </p:cTn>
                              </p:par>
                              <p:par>
                                <p:cTn id="42" presetID="4" presetClass="entr" presetSubtype="16" fill="hold" nodeType="withEffect">
                                  <p:stCondLst>
                                    <p:cond delay="0"/>
                                  </p:stCondLst>
                                  <p:childTnLst>
                                    <p:set>
                                      <p:cBhvr>
                                        <p:cTn id="43" dur="1" fill="hold">
                                          <p:stCondLst>
                                            <p:cond delay="0"/>
                                          </p:stCondLst>
                                        </p:cTn>
                                        <p:tgtEl>
                                          <p:spTgt spid="15">
                                            <p:txEl>
                                              <p:pRg st="5" end="5"/>
                                            </p:txEl>
                                          </p:spTgt>
                                        </p:tgtEl>
                                        <p:attrNameLst>
                                          <p:attrName>style.visibility</p:attrName>
                                        </p:attrNameLst>
                                      </p:cBhvr>
                                      <p:to>
                                        <p:strVal val="visible"/>
                                      </p:to>
                                    </p:set>
                                    <p:animEffect transition="in" filter="box(in)">
                                      <p:cBhvr>
                                        <p:cTn id="44" dur="500"/>
                                        <p:tgtEl>
                                          <p:spTgt spid="15">
                                            <p:txEl>
                                              <p:pRg st="5" end="5"/>
                                            </p:txEl>
                                          </p:spTgt>
                                        </p:tgtEl>
                                      </p:cBhvr>
                                    </p:animEffect>
                                  </p:childTnLst>
                                </p:cTn>
                              </p:par>
                              <p:par>
                                <p:cTn id="45" presetID="4" presetClass="entr" presetSubtype="16" fill="hold" nodeType="withEffect">
                                  <p:stCondLst>
                                    <p:cond delay="0"/>
                                  </p:stCondLst>
                                  <p:childTnLst>
                                    <p:set>
                                      <p:cBhvr>
                                        <p:cTn id="46" dur="1" fill="hold">
                                          <p:stCondLst>
                                            <p:cond delay="0"/>
                                          </p:stCondLst>
                                        </p:cTn>
                                        <p:tgtEl>
                                          <p:spTgt spid="15">
                                            <p:txEl>
                                              <p:pRg st="6" end="6"/>
                                            </p:txEl>
                                          </p:spTgt>
                                        </p:tgtEl>
                                        <p:attrNameLst>
                                          <p:attrName>style.visibility</p:attrName>
                                        </p:attrNameLst>
                                      </p:cBhvr>
                                      <p:to>
                                        <p:strVal val="visible"/>
                                      </p:to>
                                    </p:set>
                                    <p:animEffect transition="in" filter="box(in)">
                                      <p:cBhvr>
                                        <p:cTn id="47" dur="500"/>
                                        <p:tgtEl>
                                          <p:spTgt spid="1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uild="allAtOnce"/>
      <p:bldP spid="16"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2"/>
          <p:cNvSpPr>
            <a:spLocks noGrp="1"/>
          </p:cNvSpPr>
          <p:nvPr>
            <p:ph type="title"/>
          </p:nvPr>
        </p:nvSpPr>
        <p:spPr/>
        <p:txBody>
          <a:bodyPr>
            <a:noAutofit/>
          </a:bodyPr>
          <a:lstStyle/>
          <a:p>
            <a:pPr algn="ctr"/>
            <a:br>
              <a:rPr lang="en-US" altLang="en-US" b="1" dirty="0">
                <a:latin typeface="Casper Bold"/>
              </a:rPr>
            </a:br>
            <a:br>
              <a:rPr lang="en-US" altLang="en-US" b="1" dirty="0">
                <a:latin typeface="Casper Bold"/>
              </a:rPr>
            </a:br>
            <a:r>
              <a:rPr lang="en-US" altLang="en-US" b="1" dirty="0">
                <a:latin typeface="Casper Bold"/>
              </a:rPr>
              <a:t>IMPACTS OF DEFORESTATION</a:t>
            </a:r>
            <a:br>
              <a:rPr lang="en-US" altLang="en-US" b="1" dirty="0">
                <a:latin typeface="Casper Bold"/>
              </a:rPr>
            </a:br>
            <a:br>
              <a:rPr lang="en-US" altLang="en-US" b="1" dirty="0">
                <a:latin typeface="Casper Bold"/>
              </a:rPr>
            </a:br>
            <a:endParaRPr lang="en-US" altLang="en-US" b="1" dirty="0">
              <a:latin typeface="Casper Bold"/>
            </a:endParaRPr>
          </a:p>
        </p:txBody>
      </p:sp>
      <p:sp>
        <p:nvSpPr>
          <p:cNvPr id="9" name="Content Placeholder 8"/>
          <p:cNvSpPr>
            <a:spLocks noGrp="1"/>
          </p:cNvSpPr>
          <p:nvPr>
            <p:ph idx="1"/>
          </p:nvPr>
        </p:nvSpPr>
        <p:spPr>
          <a:xfrm>
            <a:off x="1004340" y="1933732"/>
            <a:ext cx="10431175" cy="4007554"/>
          </a:xfrm>
        </p:spPr>
        <p:txBody>
          <a:bodyPr>
            <a:normAutofit/>
          </a:bodyPr>
          <a:lstStyle/>
          <a:p>
            <a:pPr lvl="0"/>
            <a:endParaRPr lang="en-US" sz="1600" dirty="0">
              <a:latin typeface="Casper"/>
            </a:endParaRPr>
          </a:p>
          <a:p>
            <a:pPr lvl="0"/>
            <a:r>
              <a:rPr lang="en-US" sz="1800" dirty="0">
                <a:latin typeface="Times New Roman" panose="02020603050405020304" pitchFamily="18" charset="0"/>
                <a:cs typeface="Times New Roman" panose="02020603050405020304" pitchFamily="18" charset="0"/>
              </a:rPr>
              <a:t>SOIL EROSION </a:t>
            </a:r>
          </a:p>
          <a:p>
            <a:pPr lvl="0"/>
            <a:endParaRPr lang="en-US" sz="1800" dirty="0">
              <a:latin typeface="Times New Roman" panose="02020603050405020304" pitchFamily="18" charset="0"/>
              <a:cs typeface="Times New Roman" panose="02020603050405020304" pitchFamily="18" charset="0"/>
            </a:endParaRPr>
          </a:p>
          <a:p>
            <a:pPr lvl="0"/>
            <a:r>
              <a:rPr lang="en-US" sz="1800" dirty="0">
                <a:latin typeface="Times New Roman" panose="02020603050405020304" pitchFamily="18" charset="0"/>
                <a:cs typeface="Times New Roman" panose="02020603050405020304" pitchFamily="18" charset="0"/>
              </a:rPr>
              <a:t>FLOODS</a:t>
            </a:r>
          </a:p>
          <a:p>
            <a:pPr lvl="0"/>
            <a:endParaRPr lang="en-US" sz="1800" dirty="0">
              <a:latin typeface="Times New Roman" panose="02020603050405020304" pitchFamily="18" charset="0"/>
              <a:cs typeface="Times New Roman" panose="02020603050405020304" pitchFamily="18" charset="0"/>
            </a:endParaRPr>
          </a:p>
          <a:p>
            <a:pPr lvl="0"/>
            <a:r>
              <a:rPr lang="en-US" sz="1800" dirty="0">
                <a:latin typeface="Times New Roman" panose="02020603050405020304" pitchFamily="18" charset="0"/>
                <a:cs typeface="Times New Roman" panose="02020603050405020304" pitchFamily="18" charset="0"/>
              </a:rPr>
              <a:t>EXTINCTION OF SPECIES</a:t>
            </a:r>
          </a:p>
          <a:p>
            <a:pPr lvl="0"/>
            <a:endParaRPr lang="en-US" sz="1800" dirty="0">
              <a:latin typeface="Times New Roman" panose="02020603050405020304" pitchFamily="18" charset="0"/>
              <a:cs typeface="Times New Roman" panose="02020603050405020304" pitchFamily="18" charset="0"/>
            </a:endParaRPr>
          </a:p>
          <a:p>
            <a:pPr lvl="0"/>
            <a:r>
              <a:rPr lang="en-US" sz="1800" dirty="0">
                <a:latin typeface="Times New Roman" panose="02020603050405020304" pitchFamily="18" charset="0"/>
                <a:cs typeface="Times New Roman" panose="02020603050405020304" pitchFamily="18" charset="0"/>
              </a:rPr>
              <a:t>GLOBAL WARMING</a:t>
            </a:r>
          </a:p>
          <a:p>
            <a:pPr lvl="0"/>
            <a:endParaRPr lang="en-US" sz="1800" dirty="0">
              <a:latin typeface="Times New Roman" panose="02020603050405020304" pitchFamily="18" charset="0"/>
              <a:cs typeface="Times New Roman" panose="02020603050405020304" pitchFamily="18" charset="0"/>
            </a:endParaRPr>
          </a:p>
          <a:p>
            <a:pPr lvl="0"/>
            <a:r>
              <a:rPr lang="en-US" sz="1800" dirty="0">
                <a:latin typeface="Times New Roman" panose="02020603050405020304" pitchFamily="18" charset="0"/>
                <a:cs typeface="Times New Roman" panose="02020603050405020304" pitchFamily="18" charset="0"/>
              </a:rPr>
              <a:t>DECREASED BENEFITS</a:t>
            </a:r>
          </a:p>
          <a:p>
            <a:pPr algn="just" eaLnBrk="1" hangingPunct="1">
              <a:defRPr/>
            </a:pPr>
            <a:endParaRPr lang="en-US" sz="2400" b="1" i="1" dirty="0">
              <a:latin typeface="Cambria" pitchFamily="18" charset="0"/>
            </a:endParaRPr>
          </a:p>
          <a:p>
            <a:pPr algn="just" eaLnBrk="1" hangingPunct="1">
              <a:defRPr/>
            </a:pPr>
            <a:endParaRPr lang="en-US" sz="2400" dirty="0">
              <a:latin typeface="Cambria" pitchFamily="18" charset="0"/>
            </a:endParaRPr>
          </a:p>
          <a:p>
            <a:pPr indent="238125">
              <a:buFontTx/>
              <a:buChar char="•"/>
              <a:tabLst>
                <a:tab pos="280988" algn="l"/>
              </a:tabLst>
              <a:defRPr/>
            </a:pPr>
            <a:endParaRPr lang="en-US" sz="2400" dirty="0">
              <a:latin typeface="Cambria" pitchFamily="18" charset="0"/>
            </a:endParaRPr>
          </a:p>
          <a:p>
            <a:pPr indent="238125">
              <a:buFontTx/>
              <a:buChar char="•"/>
              <a:tabLst>
                <a:tab pos="280988" algn="l"/>
              </a:tabLst>
              <a:defRPr/>
            </a:pPr>
            <a:endParaRPr lang="en-US" sz="2400" dirty="0">
              <a:latin typeface="+mj-lt"/>
              <a:cs typeface="Times New Roman" pitchFamily="16" charset="0"/>
            </a:endParaRPr>
          </a:p>
          <a:p>
            <a:pPr>
              <a:defRPr/>
            </a:pPr>
            <a:endParaRPr lang="en-US" dirty="0"/>
          </a:p>
        </p:txBody>
      </p:sp>
      <p:sp>
        <p:nvSpPr>
          <p:cNvPr id="23556" name="Date Placeholder 3"/>
          <p:cNvSpPr>
            <a:spLocks noGrp="1"/>
          </p:cNvSpPr>
          <p:nvPr>
            <p:ph type="dt" sz="quarter" idx="10"/>
          </p:nvPr>
        </p:nvSpPr>
        <p:spPr bwMode="auto">
          <a:noFill/>
          <a:ln>
            <a:miter lim="800000"/>
          </a:ln>
        </p:spPr>
        <p:txBody>
          <a:bodyPr wrap="square" numCol="1" anchorCtr="0" compatLnSpc="1">
            <a:prstTxWarp prst="textNoShape">
              <a:avLst/>
            </a:prstTxWarp>
          </a:bodyPr>
          <a:lstStyle/>
          <a:p>
            <a:pPr fontAlgn="base">
              <a:spcBef>
                <a:spcPct val="0"/>
              </a:spcBef>
              <a:spcAft>
                <a:spcPct val="0"/>
              </a:spcAft>
            </a:pPr>
            <a:fld id="{34D814A3-86D1-4AC5-9450-D411C59805FD}" type="datetime1">
              <a:rPr lang="en-IN" altLang="en-US" sz="1400" b="1" smtClean="0">
                <a:solidFill>
                  <a:schemeClr val="bg1"/>
                </a:solidFill>
                <a:latin typeface="Times New Roman" pitchFamily="16" charset="0"/>
                <a:cs typeface="Times New Roman" pitchFamily="16" charset="0"/>
              </a:rPr>
              <a:pPr fontAlgn="base">
                <a:spcBef>
                  <a:spcPct val="0"/>
                </a:spcBef>
                <a:spcAft>
                  <a:spcPct val="0"/>
                </a:spcAft>
              </a:pPr>
              <a:t>24-11-2023</a:t>
            </a:fld>
            <a:endParaRPr lang="en-IN" altLang="en-US" sz="1400" b="1">
              <a:solidFill>
                <a:schemeClr val="bg1"/>
              </a:solidFill>
              <a:latin typeface="Times New Roman" pitchFamily="16" charset="0"/>
              <a:cs typeface="Times New Roman" pitchFamily="16" charset="0"/>
            </a:endParaRPr>
          </a:p>
        </p:txBody>
      </p:sp>
      <p:sp>
        <p:nvSpPr>
          <p:cNvPr id="23560" name="Slide Number Placeholder 10"/>
          <p:cNvSpPr>
            <a:spLocks noGrp="1"/>
          </p:cNvSpPr>
          <p:nvPr>
            <p:ph type="sldNum" sz="quarter" idx="12"/>
          </p:nvPr>
        </p:nvSpPr>
        <p:spPr bwMode="auto">
          <a:noFill/>
          <a:ln>
            <a:miter lim="800000"/>
          </a:ln>
        </p:spPr>
        <p:txBody>
          <a:bodyPr/>
          <a:lstStyle/>
          <a:p>
            <a:fld id="{C6BCF382-DB70-456C-9E72-7545760D4B2E}" type="slidenum">
              <a:rPr lang="en-US" altLang="en-US" smtClean="0"/>
              <a:pPr/>
              <a:t>10</a:t>
            </a:fld>
            <a:endParaRPr lang="en-US" altLang="en-US"/>
          </a:p>
        </p:txBody>
      </p:sp>
      <p:sp>
        <p:nvSpPr>
          <p:cNvPr id="10" name="Rectangle 9"/>
          <p:cNvSpPr/>
          <p:nvPr/>
        </p:nvSpPr>
        <p:spPr>
          <a:xfrm>
            <a:off x="838200" y="1803400"/>
            <a:ext cx="10515600" cy="4368800"/>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838200" y="360361"/>
            <a:ext cx="10515600" cy="1263651"/>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5890" name="Picture 2" descr="The Impact of Deforestation – The Living Urn"/>
          <p:cNvPicPr>
            <a:picLocks noChangeAspect="1" noChangeArrowheads="1"/>
          </p:cNvPicPr>
          <p:nvPr/>
        </p:nvPicPr>
        <p:blipFill>
          <a:blip r:embed="rId2"/>
          <a:srcRect/>
          <a:stretch>
            <a:fillRect/>
          </a:stretch>
        </p:blipFill>
        <p:spPr bwMode="auto">
          <a:xfrm>
            <a:off x="5661479" y="2598737"/>
            <a:ext cx="4572000" cy="304800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2"/>
          <p:cNvSpPr>
            <a:spLocks noGrp="1"/>
          </p:cNvSpPr>
          <p:nvPr>
            <p:ph type="title"/>
          </p:nvPr>
        </p:nvSpPr>
        <p:spPr/>
        <p:txBody>
          <a:bodyPr>
            <a:normAutofit/>
          </a:bodyPr>
          <a:lstStyle/>
          <a:p>
            <a:pPr lvl="0" algn="ctr">
              <a:defRPr/>
            </a:pPr>
            <a:r>
              <a:rPr lang="en-IN" b="1" dirty="0">
                <a:latin typeface="Casper"/>
                <a:cs typeface="Times New Roman" panose="02020603050405020304" pitchFamily="18" charset="0"/>
              </a:rPr>
              <a:t>CONSERVATION OF FORESTS</a:t>
            </a:r>
          </a:p>
        </p:txBody>
      </p:sp>
      <p:sp>
        <p:nvSpPr>
          <p:cNvPr id="9" name="Content Placeholder 8"/>
          <p:cNvSpPr>
            <a:spLocks noGrp="1"/>
          </p:cNvSpPr>
          <p:nvPr>
            <p:ph idx="1"/>
          </p:nvPr>
        </p:nvSpPr>
        <p:spPr>
          <a:xfrm>
            <a:off x="901630" y="1697638"/>
            <a:ext cx="6707347" cy="4525963"/>
          </a:xfrm>
        </p:spPr>
        <p:txBody>
          <a:bodyPr>
            <a:normAutofit/>
          </a:bodyPr>
          <a:lstStyle/>
          <a:p>
            <a:pPr>
              <a:lnSpc>
                <a:spcPct val="115000"/>
              </a:lnSpc>
              <a:spcBef>
                <a:spcPts val="0"/>
              </a:spcBef>
              <a:spcAft>
                <a:spcPts val="1000"/>
              </a:spcAft>
            </a:pPr>
            <a:endParaRPr lang="en-US" sz="1600" dirty="0">
              <a:solidFill>
                <a:srgbClr val="000000"/>
              </a:solidFill>
              <a:latin typeface="Casper"/>
              <a:ea typeface="Times New Roman"/>
              <a:cs typeface="Times New Roman"/>
            </a:endParaRPr>
          </a:p>
          <a:p>
            <a:pPr>
              <a:lnSpc>
                <a:spcPct val="115000"/>
              </a:lnSpc>
              <a:spcBef>
                <a:spcPts val="0"/>
              </a:spcBef>
              <a:spcAft>
                <a:spcPts val="1000"/>
              </a:spcAft>
            </a:pPr>
            <a:r>
              <a:rPr lang="en-US" sz="1800" dirty="0">
                <a:solidFill>
                  <a:srgbClr val="000000"/>
                </a:solidFill>
                <a:latin typeface="Times New Roman" panose="02020603050405020304" pitchFamily="18" charset="0"/>
                <a:ea typeface="Times New Roman"/>
                <a:cs typeface="Times New Roman" panose="02020603050405020304" pitchFamily="18" charset="0"/>
              </a:rPr>
              <a:t>Regulated and Planned Cutting of Trees</a:t>
            </a:r>
          </a:p>
          <a:p>
            <a:pPr>
              <a:lnSpc>
                <a:spcPct val="115000"/>
              </a:lnSpc>
              <a:spcBef>
                <a:spcPts val="0"/>
              </a:spcBef>
              <a:spcAft>
                <a:spcPts val="1000"/>
              </a:spcAft>
            </a:pPr>
            <a:endParaRPr lang="en-US" sz="1800" dirty="0">
              <a:latin typeface="Times New Roman" panose="02020603050405020304" pitchFamily="18" charset="0"/>
              <a:ea typeface="Times New Roman"/>
              <a:cs typeface="Times New Roman" panose="02020603050405020304" pitchFamily="18" charset="0"/>
            </a:endParaRPr>
          </a:p>
          <a:p>
            <a:pPr>
              <a:lnSpc>
                <a:spcPct val="115000"/>
              </a:lnSpc>
              <a:spcBef>
                <a:spcPts val="0"/>
              </a:spcBef>
              <a:spcAft>
                <a:spcPts val="1000"/>
              </a:spcAft>
            </a:pPr>
            <a:r>
              <a:rPr lang="en-US" sz="1800" dirty="0">
                <a:solidFill>
                  <a:srgbClr val="000000"/>
                </a:solidFill>
                <a:latin typeface="Times New Roman" panose="02020603050405020304" pitchFamily="18" charset="0"/>
                <a:ea typeface="Times New Roman"/>
                <a:cs typeface="Times New Roman" panose="02020603050405020304" pitchFamily="18" charset="0"/>
              </a:rPr>
              <a:t>Control over Forest Fires</a:t>
            </a:r>
          </a:p>
          <a:p>
            <a:pPr>
              <a:lnSpc>
                <a:spcPct val="115000"/>
              </a:lnSpc>
              <a:spcBef>
                <a:spcPts val="0"/>
              </a:spcBef>
              <a:spcAft>
                <a:spcPts val="1000"/>
              </a:spcAft>
            </a:pPr>
            <a:endParaRPr lang="en-US" sz="1800" dirty="0">
              <a:latin typeface="Times New Roman" panose="02020603050405020304" pitchFamily="18" charset="0"/>
              <a:ea typeface="Times New Roman"/>
              <a:cs typeface="Times New Roman" panose="02020603050405020304" pitchFamily="18" charset="0"/>
            </a:endParaRPr>
          </a:p>
          <a:p>
            <a:pPr>
              <a:lnSpc>
                <a:spcPct val="115000"/>
              </a:lnSpc>
              <a:spcBef>
                <a:spcPts val="0"/>
              </a:spcBef>
              <a:spcAft>
                <a:spcPts val="1000"/>
              </a:spcAft>
            </a:pPr>
            <a:r>
              <a:rPr lang="en-US" sz="1800" dirty="0">
                <a:solidFill>
                  <a:srgbClr val="000000"/>
                </a:solidFill>
                <a:latin typeface="Times New Roman" panose="02020603050405020304" pitchFamily="18" charset="0"/>
                <a:ea typeface="Times New Roman"/>
                <a:cs typeface="Times New Roman" panose="02020603050405020304" pitchFamily="18" charset="0"/>
              </a:rPr>
              <a:t>Reforestation and </a:t>
            </a:r>
            <a:r>
              <a:rPr lang="en-US" sz="1800" dirty="0" err="1">
                <a:solidFill>
                  <a:srgbClr val="000000"/>
                </a:solidFill>
                <a:latin typeface="Times New Roman" panose="02020603050405020304" pitchFamily="18" charset="0"/>
                <a:ea typeface="Times New Roman"/>
                <a:cs typeface="Times New Roman" panose="02020603050405020304" pitchFamily="18" charset="0"/>
              </a:rPr>
              <a:t>Afforestation</a:t>
            </a:r>
            <a:endParaRPr lang="en-US" sz="1800" dirty="0">
              <a:solidFill>
                <a:srgbClr val="000000"/>
              </a:solidFill>
              <a:latin typeface="Times New Roman" panose="02020603050405020304" pitchFamily="18" charset="0"/>
              <a:ea typeface="Times New Roman"/>
              <a:cs typeface="Times New Roman" panose="02020603050405020304" pitchFamily="18" charset="0"/>
            </a:endParaRPr>
          </a:p>
          <a:p>
            <a:pPr>
              <a:lnSpc>
                <a:spcPct val="115000"/>
              </a:lnSpc>
              <a:spcBef>
                <a:spcPts val="0"/>
              </a:spcBef>
              <a:spcAft>
                <a:spcPts val="1000"/>
              </a:spcAft>
            </a:pPr>
            <a:endParaRPr lang="en-US" sz="1800" dirty="0">
              <a:latin typeface="Times New Roman" panose="02020603050405020304" pitchFamily="18" charset="0"/>
              <a:ea typeface="Times New Roman"/>
              <a:cs typeface="Times New Roman" panose="02020603050405020304" pitchFamily="18" charset="0"/>
            </a:endParaRPr>
          </a:p>
          <a:p>
            <a:pPr>
              <a:lnSpc>
                <a:spcPct val="115000"/>
              </a:lnSpc>
              <a:spcBef>
                <a:spcPts val="0"/>
              </a:spcBef>
              <a:spcAft>
                <a:spcPts val="1000"/>
              </a:spcAft>
            </a:pPr>
            <a:r>
              <a:rPr lang="en-US" sz="1800" dirty="0">
                <a:solidFill>
                  <a:srgbClr val="000000"/>
                </a:solidFill>
                <a:latin typeface="Times New Roman" panose="02020603050405020304" pitchFamily="18" charset="0"/>
                <a:ea typeface="Times New Roman"/>
                <a:cs typeface="Times New Roman" panose="02020603050405020304" pitchFamily="18" charset="0"/>
              </a:rPr>
              <a:t>Proper Utilization of Forest and Forests Products</a:t>
            </a:r>
          </a:p>
          <a:p>
            <a:pPr>
              <a:lnSpc>
                <a:spcPct val="115000"/>
              </a:lnSpc>
              <a:spcBef>
                <a:spcPts val="0"/>
              </a:spcBef>
              <a:spcAft>
                <a:spcPts val="1000"/>
              </a:spcAft>
            </a:pPr>
            <a:endParaRPr lang="en-US" sz="1800" dirty="0">
              <a:latin typeface="Times New Roman" panose="02020603050405020304" pitchFamily="18" charset="0"/>
              <a:ea typeface="Times New Roman"/>
              <a:cs typeface="Times New Roman" panose="02020603050405020304" pitchFamily="18" charset="0"/>
            </a:endParaRPr>
          </a:p>
          <a:p>
            <a:pPr>
              <a:lnSpc>
                <a:spcPct val="115000"/>
              </a:lnSpc>
              <a:spcBef>
                <a:spcPts val="0"/>
              </a:spcBef>
              <a:spcAft>
                <a:spcPts val="1000"/>
              </a:spcAft>
            </a:pPr>
            <a:r>
              <a:rPr lang="en-US" sz="1800" dirty="0">
                <a:solidFill>
                  <a:srgbClr val="000000"/>
                </a:solidFill>
                <a:latin typeface="Times New Roman" panose="02020603050405020304" pitchFamily="18" charset="0"/>
                <a:ea typeface="Times New Roman"/>
                <a:cs typeface="Times New Roman" panose="02020603050405020304" pitchFamily="18" charset="0"/>
              </a:rPr>
              <a:t>Role of Government in Forest Conservation</a:t>
            </a:r>
            <a:endParaRPr lang="en-US" sz="1800" dirty="0">
              <a:latin typeface="Times New Roman" panose="02020603050405020304" pitchFamily="18" charset="0"/>
              <a:ea typeface="Times New Roman"/>
              <a:cs typeface="Times New Roman" panose="02020603050405020304" pitchFamily="18" charset="0"/>
            </a:endParaRPr>
          </a:p>
        </p:txBody>
      </p:sp>
      <p:sp>
        <p:nvSpPr>
          <p:cNvPr id="24585" name="Slide Number Placeholder 10"/>
          <p:cNvSpPr>
            <a:spLocks noGrp="1"/>
          </p:cNvSpPr>
          <p:nvPr>
            <p:ph type="sldNum" sz="quarter" idx="12"/>
          </p:nvPr>
        </p:nvSpPr>
        <p:spPr bwMode="auto">
          <a:noFill/>
          <a:ln>
            <a:miter lim="800000"/>
          </a:ln>
        </p:spPr>
        <p:txBody>
          <a:bodyPr/>
          <a:lstStyle/>
          <a:p>
            <a:fld id="{800E4BFB-FBCE-46A9-8EA1-71A362C6AAF3}" type="slidenum">
              <a:rPr lang="en-US" altLang="en-US" smtClean="0"/>
              <a:pPr/>
              <a:t>11</a:t>
            </a:fld>
            <a:endParaRPr lang="en-US" altLang="en-US"/>
          </a:p>
        </p:txBody>
      </p:sp>
      <p:sp>
        <p:nvSpPr>
          <p:cNvPr id="11" name="Rectangle 10"/>
          <p:cNvSpPr/>
          <p:nvPr/>
        </p:nvSpPr>
        <p:spPr>
          <a:xfrm>
            <a:off x="838200" y="1803400"/>
            <a:ext cx="10515600" cy="4368800"/>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838200" y="360361"/>
            <a:ext cx="10515600" cy="1263651"/>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4866" name="Picture 2" descr="5 easy steps to protecting the forests"/>
          <p:cNvPicPr>
            <a:picLocks noChangeAspect="1" noChangeArrowheads="1"/>
          </p:cNvPicPr>
          <p:nvPr/>
        </p:nvPicPr>
        <p:blipFill>
          <a:blip r:embed="rId2" cstate="print"/>
          <a:srcRect/>
          <a:stretch>
            <a:fillRect/>
          </a:stretch>
        </p:blipFill>
        <p:spPr bwMode="auto">
          <a:xfrm>
            <a:off x="5970814" y="2137683"/>
            <a:ext cx="5119460" cy="370023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Content Placeholder 74"/>
          <p:cNvSpPr>
            <a:spLocks noGrp="1"/>
          </p:cNvSpPr>
          <p:nvPr>
            <p:ph idx="1"/>
          </p:nvPr>
        </p:nvSpPr>
        <p:spPr>
          <a:xfrm>
            <a:off x="976263" y="2320471"/>
            <a:ext cx="4989109" cy="3334657"/>
          </a:xfrm>
        </p:spPr>
        <p:txBody>
          <a:bodyPr>
            <a:noAutofit/>
          </a:bodyPr>
          <a:lstStyle/>
          <a:p>
            <a:pPr algn="just"/>
            <a:r>
              <a:rPr lang="en-US" altLang="en-US" sz="1800" dirty="0">
                <a:latin typeface="Times New Roman" panose="02020603050405020304" pitchFamily="18" charset="0"/>
                <a:cs typeface="Times New Roman" panose="02020603050405020304" pitchFamily="18" charset="0"/>
              </a:rPr>
              <a:t>At global scale about 71% of the earth’s surface is covered with water. </a:t>
            </a:r>
          </a:p>
          <a:p>
            <a:pPr algn="just"/>
            <a:endParaRPr lang="en-US" altLang="en-US" sz="1800" dirty="0">
              <a:latin typeface="Times New Roman" panose="02020603050405020304" pitchFamily="18" charset="0"/>
              <a:cs typeface="Times New Roman" panose="02020603050405020304" pitchFamily="18" charset="0"/>
            </a:endParaRPr>
          </a:p>
          <a:p>
            <a:pPr algn="just">
              <a:buFontTx/>
              <a:buChar char="•"/>
            </a:pPr>
            <a:r>
              <a:rPr lang="en-US" sz="1800" dirty="0">
                <a:latin typeface="Times New Roman" panose="02020603050405020304" pitchFamily="18" charset="0"/>
                <a:cs typeface="Times New Roman" panose="02020603050405020304" pitchFamily="18" charset="0"/>
              </a:rPr>
              <a:t>Water keeps on cycling endlessly in the environment through hydrological cycle.</a:t>
            </a:r>
          </a:p>
          <a:p>
            <a:pPr algn="just">
              <a:buFontTx/>
              <a:buChar char="•"/>
            </a:pPr>
            <a:endParaRPr lang="en-US" sz="1800" dirty="0">
              <a:latin typeface="Times New Roman" panose="02020603050405020304" pitchFamily="18" charset="0"/>
              <a:cs typeface="Times New Roman" panose="02020603050405020304" pitchFamily="18" charset="0"/>
            </a:endParaRPr>
          </a:p>
          <a:p>
            <a:pPr algn="just">
              <a:buFontTx/>
              <a:buChar char="•"/>
            </a:pPr>
            <a:r>
              <a:rPr lang="en-US" sz="1800" dirty="0">
                <a:latin typeface="Times New Roman" panose="02020603050405020304" pitchFamily="18" charset="0"/>
                <a:cs typeface="Times New Roman" panose="02020603050405020304" pitchFamily="18" charset="0"/>
              </a:rPr>
              <a:t>Solar energy drives the hydrological cycle through transpiration from the plants and evaporation from the water bodies which return back through rainfall and snow.</a:t>
            </a:r>
          </a:p>
          <a:p>
            <a:pPr algn="just"/>
            <a:endParaRPr lang="en-US" altLang="en-US" sz="1600" dirty="0">
              <a:latin typeface="Casper"/>
            </a:endParaRPr>
          </a:p>
        </p:txBody>
      </p:sp>
      <p:sp>
        <p:nvSpPr>
          <p:cNvPr id="33795" name="Date Placeholder 3"/>
          <p:cNvSpPr>
            <a:spLocks noGrp="1"/>
          </p:cNvSpPr>
          <p:nvPr>
            <p:ph type="dt" sz="quarter" idx="10"/>
          </p:nvPr>
        </p:nvSpPr>
        <p:spPr bwMode="auto">
          <a:noFill/>
          <a:ln>
            <a:miter lim="800000"/>
          </a:ln>
        </p:spPr>
        <p:txBody>
          <a:bodyPr wrap="square" numCol="1" anchorCtr="0" compatLnSpc="1">
            <a:prstTxWarp prst="textNoShape">
              <a:avLst/>
            </a:prstTxWarp>
          </a:bodyPr>
          <a:lstStyle/>
          <a:p>
            <a:pPr fontAlgn="base">
              <a:spcBef>
                <a:spcPct val="0"/>
              </a:spcBef>
              <a:spcAft>
                <a:spcPct val="0"/>
              </a:spcAft>
            </a:pPr>
            <a:fld id="{3032712B-039B-449C-BCC0-117961357E40}" type="datetime1">
              <a:rPr lang="en-IN" altLang="en-US" sz="1400" b="1" smtClean="0">
                <a:solidFill>
                  <a:schemeClr val="bg1"/>
                </a:solidFill>
                <a:latin typeface="Times New Roman" pitchFamily="16" charset="0"/>
                <a:cs typeface="Times New Roman" pitchFamily="16" charset="0"/>
              </a:rPr>
              <a:pPr fontAlgn="base">
                <a:spcBef>
                  <a:spcPct val="0"/>
                </a:spcBef>
                <a:spcAft>
                  <a:spcPct val="0"/>
                </a:spcAft>
              </a:pPr>
              <a:t>24-11-2023</a:t>
            </a:fld>
            <a:endParaRPr lang="en-IN" altLang="en-US" sz="1400" b="1">
              <a:solidFill>
                <a:schemeClr val="bg1"/>
              </a:solidFill>
              <a:latin typeface="Times New Roman" pitchFamily="16" charset="0"/>
              <a:cs typeface="Times New Roman" pitchFamily="16" charset="0"/>
            </a:endParaRPr>
          </a:p>
        </p:txBody>
      </p:sp>
      <p:sp>
        <p:nvSpPr>
          <p:cNvPr id="33799" name="Slide Number Placeholder 73"/>
          <p:cNvSpPr>
            <a:spLocks noGrp="1"/>
          </p:cNvSpPr>
          <p:nvPr>
            <p:ph type="sldNum" sz="quarter" idx="12"/>
          </p:nvPr>
        </p:nvSpPr>
        <p:spPr bwMode="auto">
          <a:noFill/>
          <a:ln>
            <a:miter lim="800000"/>
          </a:ln>
        </p:spPr>
        <p:txBody>
          <a:bodyPr/>
          <a:lstStyle/>
          <a:p>
            <a:fld id="{E51C5BAE-2D55-4366-99DD-FAB8E9596522}" type="slidenum">
              <a:rPr lang="en-US" altLang="en-US" smtClean="0"/>
              <a:pPr/>
              <a:t>12</a:t>
            </a:fld>
            <a:endParaRPr lang="en-US" altLang="en-US"/>
          </a:p>
        </p:txBody>
      </p:sp>
      <p:sp>
        <p:nvSpPr>
          <p:cNvPr id="9" name="Rectangle 8"/>
          <p:cNvSpPr/>
          <p:nvPr/>
        </p:nvSpPr>
        <p:spPr>
          <a:xfrm>
            <a:off x="838200" y="1803400"/>
            <a:ext cx="10515600" cy="4368800"/>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838200" y="360361"/>
            <a:ext cx="10515600" cy="1263651"/>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839450" y="576084"/>
            <a:ext cx="10523094" cy="769441"/>
          </a:xfrm>
          <a:prstGeom prst="rect">
            <a:avLst/>
          </a:prstGeom>
        </p:spPr>
        <p:txBody>
          <a:bodyPr wrap="square">
            <a:spAutoFit/>
          </a:bodyPr>
          <a:lstStyle/>
          <a:p>
            <a:pPr algn="ctr"/>
            <a:r>
              <a:rPr lang="en-US" sz="4400" b="1" dirty="0">
                <a:solidFill>
                  <a:prstClr val="black"/>
                </a:solidFill>
                <a:latin typeface="Casper Bold"/>
              </a:rPr>
              <a:t>WATER RESORCES</a:t>
            </a:r>
          </a:p>
        </p:txBody>
      </p:sp>
      <p:pic>
        <p:nvPicPr>
          <p:cNvPr id="182274" name="Picture 2" descr="Water resources: an essential part of the solution to climate ..."/>
          <p:cNvPicPr>
            <a:picLocks noChangeAspect="1" noChangeArrowheads="1"/>
          </p:cNvPicPr>
          <p:nvPr/>
        </p:nvPicPr>
        <p:blipFill>
          <a:blip r:embed="rId2"/>
          <a:srcRect/>
          <a:stretch>
            <a:fillRect/>
          </a:stretch>
        </p:blipFill>
        <p:spPr bwMode="auto">
          <a:xfrm>
            <a:off x="6226629" y="2435685"/>
            <a:ext cx="4938484" cy="283050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5" name="Date Placeholder 3"/>
          <p:cNvSpPr>
            <a:spLocks noGrp="1"/>
          </p:cNvSpPr>
          <p:nvPr>
            <p:ph type="dt" sz="quarter" idx="10"/>
          </p:nvPr>
        </p:nvSpPr>
        <p:spPr bwMode="auto">
          <a:noFill/>
          <a:ln>
            <a:miter lim="800000"/>
          </a:ln>
        </p:spPr>
        <p:txBody>
          <a:bodyPr wrap="square" numCol="1" anchorCtr="0" compatLnSpc="1">
            <a:prstTxWarp prst="textNoShape">
              <a:avLst/>
            </a:prstTxWarp>
          </a:bodyPr>
          <a:lstStyle/>
          <a:p>
            <a:pPr fontAlgn="base">
              <a:spcBef>
                <a:spcPct val="0"/>
              </a:spcBef>
              <a:spcAft>
                <a:spcPct val="0"/>
              </a:spcAft>
            </a:pPr>
            <a:fld id="{3032712B-039B-449C-BCC0-117961357E40}" type="datetime1">
              <a:rPr lang="en-IN" altLang="en-US" sz="1400" b="1" smtClean="0">
                <a:solidFill>
                  <a:schemeClr val="bg1"/>
                </a:solidFill>
                <a:latin typeface="Times New Roman" pitchFamily="16" charset="0"/>
                <a:cs typeface="Times New Roman" pitchFamily="16" charset="0"/>
              </a:rPr>
              <a:pPr fontAlgn="base">
                <a:spcBef>
                  <a:spcPct val="0"/>
                </a:spcBef>
                <a:spcAft>
                  <a:spcPct val="0"/>
                </a:spcAft>
              </a:pPr>
              <a:t>24-11-2023</a:t>
            </a:fld>
            <a:endParaRPr lang="en-IN" altLang="en-US" sz="1400" b="1">
              <a:solidFill>
                <a:schemeClr val="bg1"/>
              </a:solidFill>
              <a:latin typeface="Times New Roman" pitchFamily="16" charset="0"/>
              <a:cs typeface="Times New Roman" pitchFamily="16" charset="0"/>
            </a:endParaRPr>
          </a:p>
        </p:txBody>
      </p:sp>
      <p:sp>
        <p:nvSpPr>
          <p:cNvPr id="33799" name="Slide Number Placeholder 73"/>
          <p:cNvSpPr>
            <a:spLocks noGrp="1"/>
          </p:cNvSpPr>
          <p:nvPr>
            <p:ph type="sldNum" sz="quarter" idx="12"/>
          </p:nvPr>
        </p:nvSpPr>
        <p:spPr bwMode="auto">
          <a:noFill/>
          <a:ln>
            <a:miter lim="800000"/>
          </a:ln>
        </p:spPr>
        <p:txBody>
          <a:bodyPr/>
          <a:lstStyle/>
          <a:p>
            <a:fld id="{E51C5BAE-2D55-4366-99DD-FAB8E9596522}" type="slidenum">
              <a:rPr lang="en-US" altLang="en-US" smtClean="0"/>
              <a:pPr/>
              <a:t>13</a:t>
            </a:fld>
            <a:endParaRPr lang="en-US" altLang="en-US"/>
          </a:p>
        </p:txBody>
      </p:sp>
      <p:sp>
        <p:nvSpPr>
          <p:cNvPr id="9" name="Rectangle 8"/>
          <p:cNvSpPr/>
          <p:nvPr/>
        </p:nvSpPr>
        <p:spPr>
          <a:xfrm>
            <a:off x="838200" y="1803400"/>
            <a:ext cx="10515600" cy="4368800"/>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838200" y="360361"/>
            <a:ext cx="10515600" cy="1263651"/>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839450" y="576084"/>
            <a:ext cx="10523094" cy="769441"/>
          </a:xfrm>
          <a:prstGeom prst="rect">
            <a:avLst/>
          </a:prstGeom>
        </p:spPr>
        <p:txBody>
          <a:bodyPr wrap="square">
            <a:spAutoFit/>
          </a:bodyPr>
          <a:lstStyle/>
          <a:p>
            <a:pPr algn="ctr"/>
            <a:r>
              <a:rPr lang="en-US" sz="4400" b="1" dirty="0">
                <a:solidFill>
                  <a:prstClr val="black"/>
                </a:solidFill>
                <a:latin typeface="Casper Bold"/>
              </a:rPr>
              <a:t>WATER RESORCES</a:t>
            </a:r>
          </a:p>
        </p:txBody>
      </p:sp>
      <p:pic>
        <p:nvPicPr>
          <p:cNvPr id="183298" name="Picture 2" descr="Water resources - Wikipedia"/>
          <p:cNvPicPr>
            <a:picLocks noChangeAspect="1" noChangeArrowheads="1"/>
          </p:cNvPicPr>
          <p:nvPr/>
        </p:nvPicPr>
        <p:blipFill>
          <a:blip r:embed="rId2"/>
          <a:srcRect/>
          <a:stretch>
            <a:fillRect/>
          </a:stretch>
        </p:blipFill>
        <p:spPr bwMode="auto">
          <a:xfrm>
            <a:off x="1371600" y="1973943"/>
            <a:ext cx="9629775" cy="3995914"/>
          </a:xfrm>
          <a:prstGeom prst="rect">
            <a:avLst/>
          </a:prstGeom>
          <a:noFill/>
        </p:spPr>
      </p:pic>
    </p:spTree>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5" name="Date Placeholder 3"/>
          <p:cNvSpPr>
            <a:spLocks noGrp="1"/>
          </p:cNvSpPr>
          <p:nvPr>
            <p:ph type="dt" sz="quarter" idx="10"/>
          </p:nvPr>
        </p:nvSpPr>
        <p:spPr bwMode="auto">
          <a:noFill/>
          <a:ln>
            <a:miter lim="800000"/>
          </a:ln>
        </p:spPr>
        <p:txBody>
          <a:bodyPr wrap="square" numCol="1" anchorCtr="0" compatLnSpc="1">
            <a:prstTxWarp prst="textNoShape">
              <a:avLst/>
            </a:prstTxWarp>
          </a:bodyPr>
          <a:lstStyle/>
          <a:p>
            <a:pPr fontAlgn="base">
              <a:spcBef>
                <a:spcPct val="0"/>
              </a:spcBef>
              <a:spcAft>
                <a:spcPct val="0"/>
              </a:spcAft>
            </a:pPr>
            <a:fld id="{3032712B-039B-449C-BCC0-117961357E40}" type="datetime1">
              <a:rPr lang="en-IN" altLang="en-US" sz="1400" b="1" smtClean="0">
                <a:solidFill>
                  <a:schemeClr val="bg1"/>
                </a:solidFill>
                <a:latin typeface="Times New Roman" pitchFamily="16" charset="0"/>
                <a:cs typeface="Times New Roman" pitchFamily="16" charset="0"/>
              </a:rPr>
              <a:pPr fontAlgn="base">
                <a:spcBef>
                  <a:spcPct val="0"/>
                </a:spcBef>
                <a:spcAft>
                  <a:spcPct val="0"/>
                </a:spcAft>
              </a:pPr>
              <a:t>24-11-2023</a:t>
            </a:fld>
            <a:endParaRPr lang="en-IN" altLang="en-US" sz="1400" b="1">
              <a:solidFill>
                <a:schemeClr val="bg1"/>
              </a:solidFill>
              <a:latin typeface="Times New Roman" pitchFamily="16" charset="0"/>
              <a:cs typeface="Times New Roman" pitchFamily="16" charset="0"/>
            </a:endParaRPr>
          </a:p>
        </p:txBody>
      </p:sp>
      <p:sp>
        <p:nvSpPr>
          <p:cNvPr id="33799" name="Slide Number Placeholder 73"/>
          <p:cNvSpPr>
            <a:spLocks noGrp="1"/>
          </p:cNvSpPr>
          <p:nvPr>
            <p:ph type="sldNum" sz="quarter" idx="12"/>
          </p:nvPr>
        </p:nvSpPr>
        <p:spPr bwMode="auto">
          <a:noFill/>
          <a:ln>
            <a:miter lim="800000"/>
          </a:ln>
        </p:spPr>
        <p:txBody>
          <a:bodyPr/>
          <a:lstStyle/>
          <a:p>
            <a:fld id="{E51C5BAE-2D55-4366-99DD-FAB8E9596522}" type="slidenum">
              <a:rPr lang="en-US" altLang="en-US" smtClean="0"/>
              <a:pPr/>
              <a:t>14</a:t>
            </a:fld>
            <a:endParaRPr lang="en-US" altLang="en-US"/>
          </a:p>
        </p:txBody>
      </p:sp>
      <p:sp>
        <p:nvSpPr>
          <p:cNvPr id="9" name="Rectangle 8"/>
          <p:cNvSpPr/>
          <p:nvPr/>
        </p:nvSpPr>
        <p:spPr>
          <a:xfrm>
            <a:off x="838200" y="1803400"/>
            <a:ext cx="10515600" cy="4368800"/>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838200" y="360361"/>
            <a:ext cx="10515600" cy="1263651"/>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839450" y="576084"/>
            <a:ext cx="10523094" cy="769441"/>
          </a:xfrm>
          <a:prstGeom prst="rect">
            <a:avLst/>
          </a:prstGeom>
        </p:spPr>
        <p:txBody>
          <a:bodyPr wrap="square">
            <a:spAutoFit/>
          </a:bodyPr>
          <a:lstStyle/>
          <a:p>
            <a:pPr algn="ctr"/>
            <a:r>
              <a:rPr lang="en-US" sz="4400" b="1" dirty="0">
                <a:solidFill>
                  <a:prstClr val="black"/>
                </a:solidFill>
                <a:latin typeface="Casper Bold"/>
              </a:rPr>
              <a:t>WATER RESORCES</a:t>
            </a:r>
          </a:p>
        </p:txBody>
      </p:sp>
      <p:pic>
        <p:nvPicPr>
          <p:cNvPr id="12" name="Picture 2"/>
          <p:cNvPicPr>
            <a:picLocks noChangeAspect="1" noChangeArrowheads="1"/>
          </p:cNvPicPr>
          <p:nvPr/>
        </p:nvPicPr>
        <p:blipFill>
          <a:blip r:embed="rId2" cstate="print"/>
          <a:srcRect/>
          <a:stretch>
            <a:fillRect/>
          </a:stretch>
        </p:blipFill>
        <p:spPr bwMode="auto">
          <a:xfrm>
            <a:off x="1418318" y="2457449"/>
            <a:ext cx="9355364" cy="345757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3" name="TextBox 12"/>
          <p:cNvSpPr txBox="1"/>
          <p:nvPr/>
        </p:nvSpPr>
        <p:spPr>
          <a:xfrm>
            <a:off x="5006520" y="2006206"/>
            <a:ext cx="2575379" cy="369332"/>
          </a:xfrm>
          <a:prstGeom prst="rect">
            <a:avLst/>
          </a:prstGeom>
          <a:noFill/>
        </p:spPr>
        <p:txBody>
          <a:bodyPr wrap="square" rtlCol="0">
            <a:spAutoFit/>
          </a:bodyPr>
          <a:lstStyle/>
          <a:p>
            <a:pPr algn="ctr"/>
            <a:r>
              <a:rPr lang="en-US" b="1" dirty="0">
                <a:solidFill>
                  <a:srgbClr val="C00000"/>
                </a:solidFill>
                <a:latin typeface="Times New Roman" panose="02020603050405020304" pitchFamily="18" charset="0"/>
                <a:cs typeface="Times New Roman" panose="02020603050405020304" pitchFamily="18" charset="0"/>
              </a:rPr>
              <a:t>Hydrological Cycle</a:t>
            </a:r>
          </a:p>
        </p:txBody>
      </p:sp>
    </p:spTree>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2"/>
          <p:cNvSpPr>
            <a:spLocks noGrp="1"/>
          </p:cNvSpPr>
          <p:nvPr>
            <p:ph type="title"/>
          </p:nvPr>
        </p:nvSpPr>
        <p:spPr/>
        <p:txBody>
          <a:bodyPr>
            <a:normAutofit/>
          </a:bodyPr>
          <a:lstStyle/>
          <a:p>
            <a:pPr algn="ctr"/>
            <a:r>
              <a:rPr lang="en-US" altLang="en-US" b="1" dirty="0">
                <a:solidFill>
                  <a:prstClr val="black"/>
                </a:solidFill>
                <a:latin typeface="Casper Bold"/>
                <a:ea typeface="+mn-ea"/>
                <a:cs typeface="+mn-cs"/>
              </a:rPr>
              <a:t>IMPORTANCE OF WATER</a:t>
            </a:r>
          </a:p>
        </p:txBody>
      </p:sp>
      <p:sp>
        <p:nvSpPr>
          <p:cNvPr id="34819" name="Content Placeholder 8"/>
          <p:cNvSpPr>
            <a:spLocks noGrp="1"/>
          </p:cNvSpPr>
          <p:nvPr>
            <p:ph idx="1"/>
          </p:nvPr>
        </p:nvSpPr>
        <p:spPr>
          <a:xfrm>
            <a:off x="896556" y="1684132"/>
            <a:ext cx="6113844" cy="4484439"/>
          </a:xfrm>
        </p:spPr>
        <p:txBody>
          <a:bodyPr>
            <a:normAutofit/>
          </a:bodyPr>
          <a:lstStyle/>
          <a:p>
            <a:pPr algn="just"/>
            <a:endParaRPr lang="en-US" sz="2000" dirty="0">
              <a:latin typeface="Times New Roman" panose="02020603050405020304" pitchFamily="18" charset="0"/>
              <a:cs typeface="Times New Roman" panose="02020603050405020304" pitchFamily="18" charset="0"/>
            </a:endParaRPr>
          </a:p>
          <a:p>
            <a:pPr algn="just"/>
            <a:r>
              <a:rPr lang="en-US" sz="2000" dirty="0">
                <a:latin typeface="Times New Roman" panose="02020603050405020304" pitchFamily="18" charset="0"/>
                <a:cs typeface="Times New Roman" panose="02020603050405020304" pitchFamily="18" charset="0"/>
              </a:rPr>
              <a:t>Have High specific heat capacity</a:t>
            </a:r>
          </a:p>
          <a:p>
            <a:pPr algn="just"/>
            <a:r>
              <a:rPr lang="en-US" sz="2000" dirty="0">
                <a:latin typeface="Times New Roman" panose="02020603050405020304" pitchFamily="18" charset="0"/>
                <a:cs typeface="Times New Roman" panose="02020603050405020304" pitchFamily="18" charset="0"/>
              </a:rPr>
              <a:t>Used as a coolant</a:t>
            </a:r>
          </a:p>
          <a:p>
            <a:pPr algn="just"/>
            <a:r>
              <a:rPr lang="en-US" sz="2000" dirty="0">
                <a:latin typeface="Times New Roman" panose="02020603050405020304" pitchFamily="18" charset="0"/>
                <a:cs typeface="Times New Roman" panose="02020603050405020304" pitchFamily="18" charset="0"/>
              </a:rPr>
              <a:t>Used as an excellent solvent</a:t>
            </a:r>
          </a:p>
          <a:p>
            <a:pPr algn="just"/>
            <a:r>
              <a:rPr lang="en-US" sz="2000" dirty="0">
                <a:latin typeface="Times New Roman" panose="02020603050405020304" pitchFamily="18" charset="0"/>
                <a:cs typeface="Times New Roman" panose="02020603050405020304" pitchFamily="18" charset="0"/>
              </a:rPr>
              <a:t>Used for irrigation, which is very essential for the success of agriculture.</a:t>
            </a:r>
          </a:p>
          <a:p>
            <a:pPr algn="just"/>
            <a:r>
              <a:rPr lang="en-US" sz="2000" dirty="0">
                <a:latin typeface="Times New Roman" panose="02020603050405020304" pitchFamily="18" charset="0"/>
                <a:cs typeface="Times New Roman" panose="02020603050405020304" pitchFamily="18" charset="0"/>
              </a:rPr>
              <a:t>Water is used for the generation of hydroelectric power.</a:t>
            </a:r>
          </a:p>
          <a:p>
            <a:pPr algn="just"/>
            <a:r>
              <a:rPr lang="en-US" sz="2000" dirty="0">
                <a:latin typeface="Times New Roman" panose="02020603050405020304" pitchFamily="18" charset="0"/>
                <a:cs typeface="Times New Roman" panose="02020603050405020304" pitchFamily="18" charset="0"/>
              </a:rPr>
              <a:t>Water resources also provide navigation facilities.</a:t>
            </a:r>
          </a:p>
          <a:p>
            <a:pPr algn="just"/>
            <a:r>
              <a:rPr lang="en-US" sz="2000" dirty="0">
                <a:latin typeface="Times New Roman" panose="02020603050405020304" pitchFamily="18" charset="0"/>
                <a:cs typeface="Times New Roman" panose="02020603050405020304" pitchFamily="18" charset="0"/>
              </a:rPr>
              <a:t>Used for industrial purposes.</a:t>
            </a:r>
          </a:p>
          <a:p>
            <a:endParaRPr lang="en-US" sz="1600" dirty="0">
              <a:latin typeface="Calibri" pitchFamily="34" charset="0"/>
              <a:cs typeface="Calibri" pitchFamily="34" charset="0"/>
            </a:endParaRPr>
          </a:p>
          <a:p>
            <a:endParaRPr lang="en-US" sz="1600" dirty="0">
              <a:latin typeface="Calibri" pitchFamily="34" charset="0"/>
              <a:cs typeface="Calibri" pitchFamily="34" charset="0"/>
            </a:endParaRPr>
          </a:p>
        </p:txBody>
      </p:sp>
      <p:sp>
        <p:nvSpPr>
          <p:cNvPr id="34820" name="Date Placeholder 3"/>
          <p:cNvSpPr>
            <a:spLocks noGrp="1"/>
          </p:cNvSpPr>
          <p:nvPr>
            <p:ph type="dt" sz="quarter" idx="10"/>
          </p:nvPr>
        </p:nvSpPr>
        <p:spPr bwMode="auto">
          <a:noFill/>
          <a:ln>
            <a:miter lim="800000"/>
          </a:ln>
        </p:spPr>
        <p:txBody>
          <a:bodyPr wrap="square" numCol="1" anchorCtr="0" compatLnSpc="1">
            <a:prstTxWarp prst="textNoShape">
              <a:avLst/>
            </a:prstTxWarp>
          </a:bodyPr>
          <a:lstStyle/>
          <a:p>
            <a:pPr fontAlgn="base">
              <a:spcBef>
                <a:spcPct val="0"/>
              </a:spcBef>
              <a:spcAft>
                <a:spcPct val="0"/>
              </a:spcAft>
            </a:pPr>
            <a:fld id="{CD0EFCB1-25D7-4380-B5BF-C74988784F49}" type="datetime1">
              <a:rPr lang="en-IN" altLang="en-US" sz="1400" b="1" smtClean="0">
                <a:solidFill>
                  <a:schemeClr val="bg1"/>
                </a:solidFill>
                <a:latin typeface="Times New Roman" pitchFamily="16" charset="0"/>
                <a:cs typeface="Times New Roman" pitchFamily="16" charset="0"/>
              </a:rPr>
              <a:pPr fontAlgn="base">
                <a:spcBef>
                  <a:spcPct val="0"/>
                </a:spcBef>
                <a:spcAft>
                  <a:spcPct val="0"/>
                </a:spcAft>
              </a:pPr>
              <a:t>24-11-2023</a:t>
            </a:fld>
            <a:endParaRPr lang="en-IN" altLang="en-US" sz="1400" b="1">
              <a:solidFill>
                <a:schemeClr val="bg1"/>
              </a:solidFill>
              <a:latin typeface="Times New Roman" pitchFamily="16" charset="0"/>
              <a:cs typeface="Times New Roman" pitchFamily="16" charset="0"/>
            </a:endParaRPr>
          </a:p>
        </p:txBody>
      </p:sp>
      <p:sp>
        <p:nvSpPr>
          <p:cNvPr id="34824" name="Slide Number Placeholder 8"/>
          <p:cNvSpPr>
            <a:spLocks noGrp="1"/>
          </p:cNvSpPr>
          <p:nvPr>
            <p:ph type="sldNum" sz="quarter" idx="12"/>
          </p:nvPr>
        </p:nvSpPr>
        <p:spPr bwMode="auto">
          <a:noFill/>
          <a:ln>
            <a:miter lim="800000"/>
          </a:ln>
        </p:spPr>
        <p:txBody>
          <a:bodyPr/>
          <a:lstStyle/>
          <a:p>
            <a:fld id="{2CFB8F22-19CD-4F5F-8775-32622F526C86}" type="slidenum">
              <a:rPr lang="en-US" altLang="en-US" smtClean="0"/>
              <a:pPr/>
              <a:t>15</a:t>
            </a:fld>
            <a:endParaRPr lang="en-US" altLang="en-US"/>
          </a:p>
        </p:txBody>
      </p:sp>
      <p:sp>
        <p:nvSpPr>
          <p:cNvPr id="9" name="Rectangle 8"/>
          <p:cNvSpPr/>
          <p:nvPr/>
        </p:nvSpPr>
        <p:spPr>
          <a:xfrm>
            <a:off x="838200" y="1803400"/>
            <a:ext cx="10515600" cy="4368800"/>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838200" y="360361"/>
            <a:ext cx="10515600" cy="1263651"/>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1249" name="Picture 1"/>
          <p:cNvPicPr>
            <a:picLocks noChangeAspect="1" noChangeArrowheads="1"/>
          </p:cNvPicPr>
          <p:nvPr/>
        </p:nvPicPr>
        <p:blipFill>
          <a:blip r:embed="rId2"/>
          <a:srcRect/>
          <a:stretch>
            <a:fillRect/>
          </a:stretch>
        </p:blipFill>
        <p:spPr bwMode="auto">
          <a:xfrm>
            <a:off x="7297781" y="2065339"/>
            <a:ext cx="3463883" cy="369683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Content Placeholder 8"/>
          <p:cNvSpPr>
            <a:spLocks noGrp="1"/>
          </p:cNvSpPr>
          <p:nvPr>
            <p:ph idx="1"/>
          </p:nvPr>
        </p:nvSpPr>
        <p:spPr>
          <a:xfrm>
            <a:off x="1019331" y="1905001"/>
            <a:ext cx="4800444" cy="3926173"/>
          </a:xfrm>
        </p:spPr>
        <p:txBody>
          <a:bodyPr>
            <a:normAutofit/>
          </a:bodyPr>
          <a:lstStyle/>
          <a:p>
            <a:pPr algn="just"/>
            <a:endParaRPr lang="en-US" sz="1800" b="1" dirty="0">
              <a:latin typeface="Times New Roman" panose="02020603050405020304" pitchFamily="18" charset="0"/>
              <a:cs typeface="Times New Roman" panose="02020603050405020304" pitchFamily="18" charset="0"/>
            </a:endParaRPr>
          </a:p>
          <a:p>
            <a:pPr algn="just"/>
            <a:r>
              <a:rPr lang="en-US" sz="1800" b="1" dirty="0">
                <a:solidFill>
                  <a:srgbClr val="C00000"/>
                </a:solidFill>
                <a:latin typeface="Times New Roman" panose="02020603050405020304" pitchFamily="18" charset="0"/>
                <a:cs typeface="Times New Roman" panose="02020603050405020304" pitchFamily="18" charset="0"/>
              </a:rPr>
              <a:t>Surface water </a:t>
            </a:r>
            <a:r>
              <a:rPr lang="en-US" sz="1800" dirty="0">
                <a:latin typeface="Times New Roman" panose="02020603050405020304" pitchFamily="18" charset="0"/>
                <a:cs typeface="Times New Roman" panose="02020603050405020304" pitchFamily="18" charset="0"/>
              </a:rPr>
              <a:t>is water on the surface of the planet such as in a stream, river, lake, wetland, or ocean.</a:t>
            </a:r>
          </a:p>
          <a:p>
            <a:pPr algn="just"/>
            <a:endParaRPr lang="en-US" sz="1800" dirty="0">
              <a:latin typeface="Times New Roman" panose="02020603050405020304" pitchFamily="18" charset="0"/>
              <a:cs typeface="Times New Roman" panose="02020603050405020304" pitchFamily="18" charset="0"/>
            </a:endParaRPr>
          </a:p>
          <a:p>
            <a:pPr algn="just"/>
            <a:r>
              <a:rPr lang="en-US" sz="1800" b="1" dirty="0">
                <a:solidFill>
                  <a:srgbClr val="C00000"/>
                </a:solidFill>
                <a:latin typeface="Times New Roman" panose="02020603050405020304" pitchFamily="18" charset="0"/>
                <a:cs typeface="Times New Roman" panose="02020603050405020304" pitchFamily="18" charset="0"/>
              </a:rPr>
              <a:t>Groundwater </a:t>
            </a:r>
            <a:r>
              <a:rPr lang="en-US" sz="1800" dirty="0">
                <a:latin typeface="Times New Roman" panose="02020603050405020304" pitchFamily="18" charset="0"/>
                <a:cs typeface="Times New Roman" panose="02020603050405020304" pitchFamily="18" charset="0"/>
              </a:rPr>
              <a:t>is water that exists in the pore spaces and fractures in rock and sediment beneath the Earth's surface. It originates as rainfall or snow, and then moves through the soil into the Groundwater system, where it eventually makes its way back to surface streams, lakes, or oceans.</a:t>
            </a:r>
            <a:br>
              <a:rPr lang="en-US" sz="1800" b="1" dirty="0">
                <a:latin typeface="Times New Roman" panose="02020603050405020304" pitchFamily="18" charset="0"/>
                <a:cs typeface="Times New Roman" panose="02020603050405020304" pitchFamily="18" charset="0"/>
              </a:rPr>
            </a:br>
            <a:endParaRPr lang="en-US" altLang="en-US" sz="1800" dirty="0">
              <a:latin typeface="Times New Roman" panose="02020603050405020304" pitchFamily="18" charset="0"/>
              <a:cs typeface="Times New Roman" panose="02020603050405020304" pitchFamily="18" charset="0"/>
            </a:endParaRPr>
          </a:p>
        </p:txBody>
      </p:sp>
      <p:sp>
        <p:nvSpPr>
          <p:cNvPr id="35843" name="Date Placeholder 3"/>
          <p:cNvSpPr>
            <a:spLocks noGrp="1"/>
          </p:cNvSpPr>
          <p:nvPr>
            <p:ph type="dt" sz="quarter" idx="10"/>
          </p:nvPr>
        </p:nvSpPr>
        <p:spPr bwMode="auto">
          <a:noFill/>
          <a:ln>
            <a:miter lim="800000"/>
          </a:ln>
        </p:spPr>
        <p:txBody>
          <a:bodyPr wrap="square" numCol="1" anchorCtr="0" compatLnSpc="1">
            <a:prstTxWarp prst="textNoShape">
              <a:avLst/>
            </a:prstTxWarp>
          </a:bodyPr>
          <a:lstStyle/>
          <a:p>
            <a:pPr fontAlgn="base">
              <a:spcBef>
                <a:spcPct val="0"/>
              </a:spcBef>
              <a:spcAft>
                <a:spcPct val="0"/>
              </a:spcAft>
            </a:pPr>
            <a:fld id="{815FAB11-6FE6-4CC2-A3D8-AF0F7E916DE4}" type="datetime1">
              <a:rPr lang="en-IN" altLang="en-US" sz="1400" b="1" smtClean="0">
                <a:solidFill>
                  <a:schemeClr val="bg1"/>
                </a:solidFill>
                <a:latin typeface="Times New Roman" pitchFamily="16" charset="0"/>
                <a:cs typeface="Times New Roman" pitchFamily="16" charset="0"/>
              </a:rPr>
              <a:pPr fontAlgn="base">
                <a:spcBef>
                  <a:spcPct val="0"/>
                </a:spcBef>
                <a:spcAft>
                  <a:spcPct val="0"/>
                </a:spcAft>
              </a:pPr>
              <a:t>24-11-2023</a:t>
            </a:fld>
            <a:endParaRPr lang="en-IN" altLang="en-US" sz="1400" b="1">
              <a:solidFill>
                <a:schemeClr val="bg1"/>
              </a:solidFill>
              <a:latin typeface="Times New Roman" pitchFamily="16" charset="0"/>
              <a:cs typeface="Times New Roman" pitchFamily="16" charset="0"/>
            </a:endParaRPr>
          </a:p>
        </p:txBody>
      </p:sp>
      <p:sp>
        <p:nvSpPr>
          <p:cNvPr id="35847" name="Slide Number Placeholder 8"/>
          <p:cNvSpPr>
            <a:spLocks noGrp="1"/>
          </p:cNvSpPr>
          <p:nvPr>
            <p:ph type="sldNum" sz="quarter" idx="12"/>
          </p:nvPr>
        </p:nvSpPr>
        <p:spPr bwMode="auto">
          <a:noFill/>
          <a:ln>
            <a:miter lim="800000"/>
          </a:ln>
        </p:spPr>
        <p:txBody>
          <a:bodyPr/>
          <a:lstStyle/>
          <a:p>
            <a:fld id="{C940EE18-F03F-413B-AE41-8FBDF3B7E01A}" type="slidenum">
              <a:rPr lang="en-US" altLang="en-US" smtClean="0"/>
              <a:pPr/>
              <a:t>16</a:t>
            </a:fld>
            <a:endParaRPr lang="en-US" altLang="en-US"/>
          </a:p>
        </p:txBody>
      </p:sp>
      <p:sp>
        <p:nvSpPr>
          <p:cNvPr id="9" name="Rectangle 8"/>
          <p:cNvSpPr/>
          <p:nvPr/>
        </p:nvSpPr>
        <p:spPr>
          <a:xfrm>
            <a:off x="838200" y="1803400"/>
            <a:ext cx="10515600" cy="4368800"/>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838200" y="360361"/>
            <a:ext cx="10515600" cy="1263651"/>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838200" y="268911"/>
            <a:ext cx="10498528" cy="1446550"/>
          </a:xfrm>
          <a:prstGeom prst="rect">
            <a:avLst/>
          </a:prstGeom>
        </p:spPr>
        <p:txBody>
          <a:bodyPr wrap="square">
            <a:spAutoFit/>
          </a:bodyPr>
          <a:lstStyle/>
          <a:p>
            <a:pPr algn="ctr"/>
            <a:endParaRPr lang="en-US" sz="4400" b="1" dirty="0">
              <a:latin typeface="Casper Bold"/>
            </a:endParaRPr>
          </a:p>
          <a:p>
            <a:pPr algn="ctr"/>
            <a:r>
              <a:rPr lang="en-US" sz="4400" b="1" dirty="0">
                <a:latin typeface="Casper Bold"/>
              </a:rPr>
              <a:t>SOURCES OF WATER</a:t>
            </a:r>
          </a:p>
        </p:txBody>
      </p:sp>
      <p:pic>
        <p:nvPicPr>
          <p:cNvPr id="180226" name="Picture 2"/>
          <p:cNvPicPr>
            <a:picLocks noChangeAspect="1" noChangeArrowheads="1"/>
          </p:cNvPicPr>
          <p:nvPr/>
        </p:nvPicPr>
        <p:blipFill>
          <a:blip r:embed="rId2"/>
          <a:srcRect/>
          <a:stretch>
            <a:fillRect/>
          </a:stretch>
        </p:blipFill>
        <p:spPr bwMode="auto">
          <a:xfrm>
            <a:off x="6471331" y="2243590"/>
            <a:ext cx="4444319" cy="348841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Content Placeholder 8"/>
          <p:cNvSpPr>
            <a:spLocks noGrp="1"/>
          </p:cNvSpPr>
          <p:nvPr>
            <p:ph idx="1"/>
          </p:nvPr>
        </p:nvSpPr>
        <p:spPr>
          <a:xfrm>
            <a:off x="869430" y="1918742"/>
            <a:ext cx="10478124" cy="4287186"/>
          </a:xfrm>
        </p:spPr>
        <p:txBody>
          <a:bodyPr>
            <a:normAutofit/>
          </a:bodyPr>
          <a:lstStyle/>
          <a:p>
            <a:pPr algn="just"/>
            <a:r>
              <a:rPr lang="en-US" altLang="en-US" sz="1800" dirty="0">
                <a:latin typeface="Times New Roman" panose="02020603050405020304" pitchFamily="18" charset="0"/>
                <a:cs typeface="Times New Roman" panose="02020603050405020304" pitchFamily="18" charset="0"/>
              </a:rPr>
              <a:t>Population explosion, industrial growth, and expansion of agriculture have increased the demand for water manifold.</a:t>
            </a:r>
          </a:p>
          <a:p>
            <a:pPr algn="just"/>
            <a:r>
              <a:rPr lang="en-US" altLang="en-US" sz="1800" dirty="0">
                <a:latin typeface="Times New Roman" panose="02020603050405020304" pitchFamily="18" charset="0"/>
                <a:cs typeface="Times New Roman" panose="02020603050405020304" pitchFamily="18" charset="0"/>
              </a:rPr>
              <a:t> Overuse of groundwater has resulted in rapid depletion of groundwater leading to lowering of the water table and drying of wells.</a:t>
            </a:r>
          </a:p>
          <a:p>
            <a:pPr marL="342900" indent="-342900">
              <a:spcBef>
                <a:spcPct val="20000"/>
              </a:spcBef>
              <a:buFont typeface="Arial"/>
              <a:buChar char="•"/>
              <a:defRPr/>
            </a:pPr>
            <a:r>
              <a:rPr lang="en-US" sz="1800" b="1" dirty="0">
                <a:solidFill>
                  <a:srgbClr val="C00000"/>
                </a:solidFill>
                <a:latin typeface="Times New Roman" panose="02020603050405020304" pitchFamily="18" charset="0"/>
                <a:cs typeface="Times New Roman" panose="02020603050405020304" pitchFamily="18" charset="0"/>
              </a:rPr>
              <a:t>Reasons of overutilization-</a:t>
            </a:r>
          </a:p>
          <a:p>
            <a:pPr marL="630238" indent="-285750">
              <a:spcBef>
                <a:spcPct val="20000"/>
              </a:spcBef>
              <a:buFont typeface="Wingdings"/>
              <a:buChar char="ü"/>
              <a:defRPr/>
            </a:pPr>
            <a:r>
              <a:rPr lang="en-US" sz="1800" dirty="0">
                <a:latin typeface="Times New Roman" panose="02020603050405020304" pitchFamily="18" charset="0"/>
                <a:cs typeface="Times New Roman" panose="02020603050405020304" pitchFamily="18" charset="0"/>
              </a:rPr>
              <a:t>Increasing water demand</a:t>
            </a:r>
          </a:p>
          <a:p>
            <a:pPr marL="630238" indent="-285750">
              <a:spcBef>
                <a:spcPct val="20000"/>
              </a:spcBef>
              <a:buFont typeface="Wingdings"/>
              <a:buChar char="ü"/>
              <a:defRPr/>
            </a:pPr>
            <a:r>
              <a:rPr lang="en-US" sz="1800" dirty="0">
                <a:latin typeface="Times New Roman" panose="02020603050405020304" pitchFamily="18" charset="0"/>
                <a:cs typeface="Times New Roman" panose="02020603050405020304" pitchFamily="18" charset="0"/>
              </a:rPr>
              <a:t>Increase in population in cities</a:t>
            </a:r>
          </a:p>
          <a:p>
            <a:pPr marL="630238" indent="-285750">
              <a:spcBef>
                <a:spcPct val="20000"/>
              </a:spcBef>
              <a:buFont typeface="Wingdings"/>
              <a:buChar char="ü"/>
              <a:defRPr/>
            </a:pPr>
            <a:r>
              <a:rPr lang="en-US" sz="1800" dirty="0">
                <a:latin typeface="Times New Roman" panose="02020603050405020304" pitchFamily="18" charset="0"/>
                <a:cs typeface="Times New Roman" panose="02020603050405020304" pitchFamily="18" charset="0"/>
              </a:rPr>
              <a:t>Water utilization in industrial activities</a:t>
            </a:r>
          </a:p>
          <a:p>
            <a:pPr marL="630238" indent="-285750">
              <a:spcBef>
                <a:spcPct val="20000"/>
              </a:spcBef>
              <a:buFont typeface="Wingdings"/>
              <a:buChar char="ü"/>
              <a:defRPr/>
            </a:pPr>
            <a:r>
              <a:rPr lang="en-US" sz="1800" dirty="0">
                <a:latin typeface="Times New Roman" panose="02020603050405020304" pitchFamily="18" charset="0"/>
                <a:cs typeface="Times New Roman" panose="02020603050405020304" pitchFamily="18" charset="0"/>
              </a:rPr>
              <a:t>Water in agriculture</a:t>
            </a:r>
          </a:p>
          <a:p>
            <a:pPr marL="630238" indent="-285750">
              <a:spcBef>
                <a:spcPct val="20000"/>
              </a:spcBef>
              <a:buFont typeface="Wingdings"/>
              <a:buChar char="ü"/>
              <a:defRPr/>
            </a:pPr>
            <a:r>
              <a:rPr lang="en-US" sz="1800" dirty="0">
                <a:latin typeface="Times New Roman" panose="02020603050405020304" pitchFamily="18" charset="0"/>
                <a:cs typeface="Times New Roman" panose="02020603050405020304" pitchFamily="18" charset="0"/>
              </a:rPr>
              <a:t>Careless attitude</a:t>
            </a:r>
          </a:p>
          <a:p>
            <a:pPr marL="342900" indent="-342900">
              <a:spcBef>
                <a:spcPct val="20000"/>
              </a:spcBef>
              <a:buFont typeface="Arial"/>
              <a:buChar char="•"/>
              <a:defRPr/>
            </a:pPr>
            <a:r>
              <a:rPr lang="en-US" sz="1800" b="1" dirty="0">
                <a:solidFill>
                  <a:srgbClr val="C00000"/>
                </a:solidFill>
                <a:latin typeface="Times New Roman" panose="02020603050405020304" pitchFamily="18" charset="0"/>
                <a:cs typeface="Times New Roman" panose="02020603050405020304" pitchFamily="18" charset="0"/>
              </a:rPr>
              <a:t>Consequences of overutilization</a:t>
            </a:r>
          </a:p>
          <a:p>
            <a:pPr marL="630238" indent="-285750">
              <a:spcBef>
                <a:spcPct val="20000"/>
              </a:spcBef>
              <a:buFont typeface="Wingdings" pitchFamily="2" charset="2"/>
              <a:buChar char="ü"/>
              <a:defRPr/>
            </a:pPr>
            <a:r>
              <a:rPr lang="en-US" sz="1800" dirty="0">
                <a:latin typeface="Times New Roman" panose="02020603050405020304" pitchFamily="18" charset="0"/>
                <a:cs typeface="Times New Roman" panose="02020603050405020304" pitchFamily="18" charset="0"/>
              </a:rPr>
              <a:t>Lowering the water table</a:t>
            </a:r>
          </a:p>
          <a:p>
            <a:pPr marL="630238" indent="-285750">
              <a:spcBef>
                <a:spcPct val="20000"/>
              </a:spcBef>
              <a:buFont typeface="Wingdings" pitchFamily="2" charset="2"/>
              <a:buChar char="ü"/>
              <a:defRPr/>
            </a:pPr>
            <a:r>
              <a:rPr lang="en-US" sz="1800" dirty="0">
                <a:latin typeface="Times New Roman" panose="02020603050405020304" pitchFamily="18" charset="0"/>
                <a:cs typeface="Times New Roman" panose="02020603050405020304" pitchFamily="18" charset="0"/>
              </a:rPr>
              <a:t>Salinity problems</a:t>
            </a:r>
          </a:p>
          <a:p>
            <a:pPr marL="342900" indent="-342900">
              <a:spcBef>
                <a:spcPct val="20000"/>
              </a:spcBef>
              <a:buFont typeface="Wingdings"/>
              <a:buChar char="ü"/>
              <a:defRPr/>
            </a:pPr>
            <a:endParaRPr lang="en-US" altLang="en-US" sz="1600" dirty="0">
              <a:latin typeface="Casper"/>
            </a:endParaRPr>
          </a:p>
          <a:p>
            <a:pPr>
              <a:buFont typeface="Wingdings"/>
              <a:buChar char="v"/>
            </a:pPr>
            <a:endParaRPr lang="en-US" altLang="en-US" sz="1600" dirty="0">
              <a:latin typeface="Casper"/>
            </a:endParaRPr>
          </a:p>
        </p:txBody>
      </p:sp>
      <p:sp>
        <p:nvSpPr>
          <p:cNvPr id="36867" name="Date Placeholder 3"/>
          <p:cNvSpPr>
            <a:spLocks noGrp="1"/>
          </p:cNvSpPr>
          <p:nvPr>
            <p:ph type="dt" sz="quarter" idx="10"/>
          </p:nvPr>
        </p:nvSpPr>
        <p:spPr bwMode="auto">
          <a:noFill/>
          <a:ln>
            <a:miter lim="800000"/>
          </a:ln>
        </p:spPr>
        <p:txBody>
          <a:bodyPr wrap="square" numCol="1" anchorCtr="0" compatLnSpc="1">
            <a:prstTxWarp prst="textNoShape">
              <a:avLst/>
            </a:prstTxWarp>
          </a:bodyPr>
          <a:lstStyle/>
          <a:p>
            <a:pPr fontAlgn="base">
              <a:spcBef>
                <a:spcPct val="0"/>
              </a:spcBef>
              <a:spcAft>
                <a:spcPct val="0"/>
              </a:spcAft>
            </a:pPr>
            <a:fld id="{4A91D0B8-B96A-4CC3-A3DB-48D1D2B225A3}" type="datetime1">
              <a:rPr lang="en-IN" altLang="en-US" sz="1400" b="1" smtClean="0">
                <a:solidFill>
                  <a:schemeClr val="bg1"/>
                </a:solidFill>
                <a:latin typeface="Times New Roman" pitchFamily="16" charset="0"/>
                <a:cs typeface="Times New Roman" pitchFamily="16" charset="0"/>
              </a:rPr>
              <a:pPr fontAlgn="base">
                <a:spcBef>
                  <a:spcPct val="0"/>
                </a:spcBef>
                <a:spcAft>
                  <a:spcPct val="0"/>
                </a:spcAft>
              </a:pPr>
              <a:t>24-11-2023</a:t>
            </a:fld>
            <a:endParaRPr lang="en-IN" altLang="en-US" sz="1400" b="1">
              <a:solidFill>
                <a:schemeClr val="bg1"/>
              </a:solidFill>
              <a:latin typeface="Times New Roman" pitchFamily="16" charset="0"/>
              <a:cs typeface="Times New Roman" pitchFamily="16" charset="0"/>
            </a:endParaRPr>
          </a:p>
        </p:txBody>
      </p:sp>
      <p:sp>
        <p:nvSpPr>
          <p:cNvPr id="36873" name="Slide Number Placeholder 10"/>
          <p:cNvSpPr>
            <a:spLocks noGrp="1"/>
          </p:cNvSpPr>
          <p:nvPr>
            <p:ph type="sldNum" sz="quarter" idx="12"/>
          </p:nvPr>
        </p:nvSpPr>
        <p:spPr bwMode="auto">
          <a:noFill/>
          <a:ln>
            <a:miter lim="800000"/>
          </a:ln>
        </p:spPr>
        <p:txBody>
          <a:bodyPr/>
          <a:lstStyle/>
          <a:p>
            <a:fld id="{597211DE-9DC0-4970-B0C3-D792B9D0CE46}" type="slidenum">
              <a:rPr lang="en-US" altLang="en-US" smtClean="0"/>
              <a:pPr/>
              <a:t>17</a:t>
            </a:fld>
            <a:endParaRPr lang="en-US" altLang="en-US"/>
          </a:p>
        </p:txBody>
      </p:sp>
      <p:sp>
        <p:nvSpPr>
          <p:cNvPr id="11" name="Rectangle 10"/>
          <p:cNvSpPr/>
          <p:nvPr/>
        </p:nvSpPr>
        <p:spPr>
          <a:xfrm>
            <a:off x="838200" y="1803400"/>
            <a:ext cx="10515600" cy="4368800"/>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838200" y="360361"/>
            <a:ext cx="10515600" cy="1263651"/>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71558" y="367378"/>
            <a:ext cx="10505500" cy="769441"/>
          </a:xfrm>
          <a:prstGeom prst="rect">
            <a:avLst/>
          </a:prstGeom>
        </p:spPr>
        <p:txBody>
          <a:bodyPr wrap="square">
            <a:spAutoFit/>
          </a:bodyPr>
          <a:lstStyle/>
          <a:p>
            <a:pPr algn="ctr"/>
            <a:r>
              <a:rPr lang="en-US" sz="4400" b="1" dirty="0">
                <a:latin typeface="Casper"/>
              </a:rPr>
              <a:t>OVER UTILIZATION OF WATER RESOURCES</a:t>
            </a:r>
          </a:p>
        </p:txBody>
      </p:sp>
      <p:pic>
        <p:nvPicPr>
          <p:cNvPr id="179202" name="Picture 2" descr="Four sources of water supply ▷ Legit.ng"/>
          <p:cNvPicPr>
            <a:picLocks noChangeAspect="1" noChangeArrowheads="1"/>
          </p:cNvPicPr>
          <p:nvPr/>
        </p:nvPicPr>
        <p:blipFill>
          <a:blip r:embed="rId2"/>
          <a:srcRect/>
          <a:stretch>
            <a:fillRect/>
          </a:stretch>
        </p:blipFill>
        <p:spPr bwMode="auto">
          <a:xfrm>
            <a:off x="5654404" y="3429000"/>
            <a:ext cx="5196837" cy="23622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Content Placeholder 8"/>
          <p:cNvSpPr>
            <a:spLocks noGrp="1"/>
          </p:cNvSpPr>
          <p:nvPr>
            <p:ph idx="1"/>
          </p:nvPr>
        </p:nvSpPr>
        <p:spPr>
          <a:xfrm>
            <a:off x="869430" y="1918742"/>
            <a:ext cx="10478124" cy="4287186"/>
          </a:xfrm>
        </p:spPr>
        <p:txBody>
          <a:bodyPr>
            <a:normAutofit/>
          </a:bodyPr>
          <a:lstStyle/>
          <a:p>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Prevention of runoff losses</a:t>
            </a:r>
          </a:p>
          <a:p>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Reduction of irrigation losses</a:t>
            </a:r>
          </a:p>
          <a:p>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Prevention of wastage of water</a:t>
            </a:r>
          </a:p>
          <a:p>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Re-use of water</a:t>
            </a:r>
          </a:p>
          <a:p>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Rain water harvesting</a:t>
            </a:r>
          </a:p>
          <a:p>
            <a:pPr marL="342900" indent="-342900">
              <a:spcBef>
                <a:spcPct val="20000"/>
              </a:spcBef>
              <a:buFont typeface="Wingdings"/>
              <a:buChar char="ü"/>
              <a:defRPr/>
            </a:pPr>
            <a:endParaRPr lang="en-US" altLang="en-US" sz="1600" dirty="0">
              <a:latin typeface="Casper"/>
            </a:endParaRPr>
          </a:p>
          <a:p>
            <a:pPr>
              <a:buFont typeface="Wingdings"/>
              <a:buChar char="v"/>
            </a:pPr>
            <a:endParaRPr lang="en-US" altLang="en-US" sz="1600" dirty="0">
              <a:latin typeface="Casper"/>
            </a:endParaRPr>
          </a:p>
        </p:txBody>
      </p:sp>
      <p:sp>
        <p:nvSpPr>
          <p:cNvPr id="36867" name="Date Placeholder 3"/>
          <p:cNvSpPr>
            <a:spLocks noGrp="1"/>
          </p:cNvSpPr>
          <p:nvPr>
            <p:ph type="dt" sz="quarter" idx="10"/>
          </p:nvPr>
        </p:nvSpPr>
        <p:spPr bwMode="auto">
          <a:noFill/>
          <a:ln>
            <a:miter lim="800000"/>
          </a:ln>
        </p:spPr>
        <p:txBody>
          <a:bodyPr wrap="square" numCol="1" anchorCtr="0" compatLnSpc="1">
            <a:prstTxWarp prst="textNoShape">
              <a:avLst/>
            </a:prstTxWarp>
          </a:bodyPr>
          <a:lstStyle/>
          <a:p>
            <a:pPr fontAlgn="base">
              <a:spcBef>
                <a:spcPct val="0"/>
              </a:spcBef>
              <a:spcAft>
                <a:spcPct val="0"/>
              </a:spcAft>
            </a:pPr>
            <a:fld id="{4A91D0B8-B96A-4CC3-A3DB-48D1D2B225A3}" type="datetime1">
              <a:rPr lang="en-IN" altLang="en-US" sz="1400" b="1" smtClean="0">
                <a:solidFill>
                  <a:schemeClr val="bg1"/>
                </a:solidFill>
                <a:latin typeface="Times New Roman" pitchFamily="16" charset="0"/>
                <a:cs typeface="Times New Roman" pitchFamily="16" charset="0"/>
              </a:rPr>
              <a:pPr fontAlgn="base">
                <a:spcBef>
                  <a:spcPct val="0"/>
                </a:spcBef>
                <a:spcAft>
                  <a:spcPct val="0"/>
                </a:spcAft>
              </a:pPr>
              <a:t>24-11-2023</a:t>
            </a:fld>
            <a:endParaRPr lang="en-IN" altLang="en-US" sz="1400" b="1">
              <a:solidFill>
                <a:schemeClr val="bg1"/>
              </a:solidFill>
              <a:latin typeface="Times New Roman" pitchFamily="16" charset="0"/>
              <a:cs typeface="Times New Roman" pitchFamily="16" charset="0"/>
            </a:endParaRPr>
          </a:p>
        </p:txBody>
      </p:sp>
      <p:sp>
        <p:nvSpPr>
          <p:cNvPr id="36873" name="Slide Number Placeholder 10"/>
          <p:cNvSpPr>
            <a:spLocks noGrp="1"/>
          </p:cNvSpPr>
          <p:nvPr>
            <p:ph type="sldNum" sz="quarter" idx="12"/>
          </p:nvPr>
        </p:nvSpPr>
        <p:spPr bwMode="auto">
          <a:noFill/>
          <a:ln>
            <a:miter lim="800000"/>
          </a:ln>
        </p:spPr>
        <p:txBody>
          <a:bodyPr/>
          <a:lstStyle/>
          <a:p>
            <a:fld id="{597211DE-9DC0-4970-B0C3-D792B9D0CE46}" type="slidenum">
              <a:rPr lang="en-US" altLang="en-US" smtClean="0"/>
              <a:pPr/>
              <a:t>18</a:t>
            </a:fld>
            <a:endParaRPr lang="en-US" altLang="en-US"/>
          </a:p>
        </p:txBody>
      </p:sp>
      <p:sp>
        <p:nvSpPr>
          <p:cNvPr id="11" name="Rectangle 10"/>
          <p:cNvSpPr/>
          <p:nvPr/>
        </p:nvSpPr>
        <p:spPr>
          <a:xfrm>
            <a:off x="838200" y="1803400"/>
            <a:ext cx="10515600" cy="4368800"/>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838200" y="360361"/>
            <a:ext cx="10515600" cy="1263651"/>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71558" y="367378"/>
            <a:ext cx="10505500" cy="769441"/>
          </a:xfrm>
          <a:prstGeom prst="rect">
            <a:avLst/>
          </a:prstGeom>
        </p:spPr>
        <p:txBody>
          <a:bodyPr wrap="square">
            <a:spAutoFit/>
          </a:bodyPr>
          <a:lstStyle/>
          <a:p>
            <a:pPr algn="ctr"/>
            <a:r>
              <a:rPr lang="en-US" sz="4400" b="1" dirty="0">
                <a:latin typeface="Casper"/>
              </a:rPr>
              <a:t>CONSERVATION OF WATER RESOURCES</a:t>
            </a:r>
          </a:p>
        </p:txBody>
      </p:sp>
      <p:pic>
        <p:nvPicPr>
          <p:cNvPr id="189442" name="Picture 2" descr="Water Conservation"/>
          <p:cNvPicPr>
            <a:picLocks noChangeAspect="1" noChangeArrowheads="1"/>
          </p:cNvPicPr>
          <p:nvPr/>
        </p:nvPicPr>
        <p:blipFill>
          <a:blip r:embed="rId2"/>
          <a:srcRect/>
          <a:stretch>
            <a:fillRect/>
          </a:stretch>
        </p:blipFill>
        <p:spPr bwMode="auto">
          <a:xfrm>
            <a:off x="5050970" y="2257425"/>
            <a:ext cx="5678260" cy="3429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txBox="1">
            <a:spLocks noChangeArrowheads="1"/>
          </p:cNvSpPr>
          <p:nvPr/>
        </p:nvSpPr>
        <p:spPr>
          <a:xfrm>
            <a:off x="968648" y="2010011"/>
            <a:ext cx="5883326" cy="3756285"/>
          </a:xfrm>
          <a:prstGeom prst="rect">
            <a:avLst/>
          </a:prstGeom>
        </p:spPr>
        <p:txBody>
          <a:bodyPr/>
          <a:lstStyle/>
          <a:p>
            <a:pPr marL="342900" indent="-342900" fontAlgn="auto">
              <a:spcBef>
                <a:spcPct val="20000"/>
              </a:spcBef>
              <a:spcAft>
                <a:spcPct val="0"/>
              </a:spcAft>
              <a:buFont typeface="Wingdings" panose="05000000000000000000" pitchFamily="2" charset="2"/>
              <a:buChar char="ü"/>
              <a:defRPr/>
            </a:pPr>
            <a:endParaRPr lang="en-US" b="1" dirty="0">
              <a:solidFill>
                <a:srgbClr val="002060"/>
              </a:solidFill>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ü"/>
            </a:pPr>
            <a:r>
              <a:rPr lang="en-US" b="1" dirty="0">
                <a:solidFill>
                  <a:srgbClr val="C00000"/>
                </a:solidFill>
                <a:latin typeface="Times New Roman" panose="02020603050405020304" pitchFamily="18" charset="0"/>
                <a:cs typeface="Times New Roman" panose="02020603050405020304" pitchFamily="18" charset="0"/>
              </a:rPr>
              <a:t>Rocks</a:t>
            </a:r>
            <a:r>
              <a:rPr lang="en-US" dirty="0">
                <a:latin typeface="Times New Roman" panose="02020603050405020304" pitchFamily="18" charset="0"/>
                <a:cs typeface="Times New Roman" panose="02020603050405020304" pitchFamily="18" charset="0"/>
              </a:rPr>
              <a:t> are naturally formed, consolidated material composed of grains of one or more minerals.</a:t>
            </a:r>
          </a:p>
          <a:p>
            <a:pPr marL="285750" indent="-285750" algn="just">
              <a:buFont typeface="Wingdings" panose="05000000000000000000" pitchFamily="2" charset="2"/>
              <a:buChar char="ü"/>
            </a:pPr>
            <a:endParaRPr lang="en-US" dirty="0">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ü"/>
            </a:pPr>
            <a:endParaRPr lang="en-US" dirty="0">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ü"/>
            </a:pPr>
            <a:r>
              <a:rPr lang="en-US" dirty="0">
                <a:latin typeface="Times New Roman" panose="02020603050405020304" pitchFamily="18" charset="0"/>
                <a:cs typeface="Times New Roman" panose="02020603050405020304" pitchFamily="18" charset="0"/>
              </a:rPr>
              <a:t>An </a:t>
            </a:r>
            <a:r>
              <a:rPr lang="en-US" b="1" dirty="0">
                <a:solidFill>
                  <a:srgbClr val="C00000"/>
                </a:solidFill>
                <a:latin typeface="Times New Roman" panose="02020603050405020304" pitchFamily="18" charset="0"/>
                <a:cs typeface="Times New Roman" panose="02020603050405020304" pitchFamily="18" charset="0"/>
              </a:rPr>
              <a:t>ore</a:t>
            </a:r>
            <a:r>
              <a:rPr lang="en-US" dirty="0">
                <a:latin typeface="Times New Roman" panose="02020603050405020304" pitchFamily="18" charset="0"/>
                <a:cs typeface="Times New Roman" panose="02020603050405020304" pitchFamily="18" charset="0"/>
              </a:rPr>
              <a:t> is a mineral or combination of minerals from which a useful substance, such as a metal, can be extracted and used to manufacture a useful product. </a:t>
            </a:r>
          </a:p>
          <a:p>
            <a:pPr marL="285750" indent="-285750" algn="just">
              <a:buFont typeface="Wingdings" panose="05000000000000000000" pitchFamily="2" charset="2"/>
              <a:buChar char="ü"/>
            </a:pPr>
            <a:endParaRPr lang="en-US" b="1" dirty="0">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ü"/>
            </a:pPr>
            <a:endParaRPr lang="en-US" b="1" dirty="0">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ü"/>
            </a:pPr>
            <a:r>
              <a:rPr lang="en-US" b="1" dirty="0">
                <a:solidFill>
                  <a:srgbClr val="C00000"/>
                </a:solidFill>
                <a:latin typeface="Times New Roman" panose="02020603050405020304" pitchFamily="18" charset="0"/>
                <a:cs typeface="Times New Roman" panose="02020603050405020304" pitchFamily="18" charset="0"/>
              </a:rPr>
              <a:t>Minerals</a:t>
            </a:r>
            <a:r>
              <a:rPr lang="en-US" dirty="0">
                <a:latin typeface="Times New Roman" panose="02020603050405020304" pitchFamily="18" charset="0"/>
                <a:cs typeface="Times New Roman" panose="02020603050405020304" pitchFamily="18" charset="0"/>
              </a:rPr>
              <a:t> are naturally occurring inorganic, crystalline solids having a definite chemical composition and characteristic physical properties. </a:t>
            </a:r>
          </a:p>
        </p:txBody>
      </p:sp>
      <p:pic>
        <p:nvPicPr>
          <p:cNvPr id="41987" name="Picture 7"/>
          <p:cNvPicPr>
            <a:picLocks noChangeAspect="1" noChangeArrowheads="1"/>
          </p:cNvPicPr>
          <p:nvPr/>
        </p:nvPicPr>
        <p:blipFill>
          <a:blip r:embed="rId2"/>
          <a:stretch>
            <a:fillRect/>
          </a:stretch>
        </p:blipFill>
        <p:spPr bwMode="auto">
          <a:xfrm>
            <a:off x="6982422" y="3497839"/>
            <a:ext cx="2034118" cy="2514600"/>
          </a:xfrm>
          <a:prstGeom prst="rect">
            <a:avLst/>
          </a:prstGeom>
          <a:noFill/>
          <a:ln w="9525">
            <a:noFill/>
            <a:miter lim="800000"/>
          </a:ln>
        </p:spPr>
      </p:pic>
      <p:pic>
        <p:nvPicPr>
          <p:cNvPr id="41988" name="Picture 8"/>
          <p:cNvPicPr>
            <a:picLocks noChangeAspect="1" noChangeArrowheads="1"/>
          </p:cNvPicPr>
          <p:nvPr/>
        </p:nvPicPr>
        <p:blipFill>
          <a:blip r:embed="rId3"/>
          <a:stretch>
            <a:fillRect/>
          </a:stretch>
        </p:blipFill>
        <p:spPr bwMode="auto">
          <a:xfrm>
            <a:off x="9099029" y="2012488"/>
            <a:ext cx="1840249" cy="2314107"/>
          </a:xfrm>
          <a:prstGeom prst="rect">
            <a:avLst/>
          </a:prstGeom>
          <a:noFill/>
          <a:ln w="9525">
            <a:noFill/>
            <a:miter lim="800000"/>
          </a:ln>
        </p:spPr>
      </p:pic>
      <p:sp>
        <p:nvSpPr>
          <p:cNvPr id="41990" name="Date Placeholder 3"/>
          <p:cNvSpPr>
            <a:spLocks noGrp="1"/>
          </p:cNvSpPr>
          <p:nvPr>
            <p:ph type="dt" sz="quarter" idx="10"/>
          </p:nvPr>
        </p:nvSpPr>
        <p:spPr bwMode="auto">
          <a:xfrm>
            <a:off x="425561" y="6400801"/>
            <a:ext cx="2743915" cy="365125"/>
          </a:xfrm>
          <a:noFill/>
          <a:ln>
            <a:miter lim="800000"/>
          </a:ln>
        </p:spPr>
        <p:txBody>
          <a:bodyPr wrap="square" numCol="1" anchorCtr="0" compatLnSpc="1">
            <a:prstTxWarp prst="textNoShape">
              <a:avLst/>
            </a:prstTxWarp>
          </a:bodyPr>
          <a:lstStyle/>
          <a:p>
            <a:pPr fontAlgn="base">
              <a:spcBef>
                <a:spcPct val="0"/>
              </a:spcBef>
              <a:spcAft>
                <a:spcPct val="0"/>
              </a:spcAft>
            </a:pPr>
            <a:fld id="{CCC7CEC2-1610-422D-998E-F7FC79F974D5}" type="datetime1">
              <a:rPr lang="en-IN" sz="1400" b="1" smtClean="0">
                <a:solidFill>
                  <a:schemeClr val="bg1"/>
                </a:solidFill>
                <a:latin typeface="Times New Roman" panose="02020603050405020304" pitchFamily="18" charset="0"/>
                <a:cs typeface="Times New Roman" panose="02020603050405020304" pitchFamily="18" charset="0"/>
              </a:rPr>
              <a:pPr fontAlgn="base">
                <a:spcBef>
                  <a:spcPct val="0"/>
                </a:spcBef>
                <a:spcAft>
                  <a:spcPct val="0"/>
                </a:spcAft>
              </a:pPr>
              <a:t>24-11-2023</a:t>
            </a:fld>
            <a:endParaRPr lang="en-IN" sz="1400" b="1">
              <a:solidFill>
                <a:schemeClr val="bg1"/>
              </a:solidFill>
              <a:latin typeface="Times New Roman" panose="02020603050405020304" pitchFamily="18" charset="0"/>
              <a:cs typeface="Times New Roman" panose="02020603050405020304" pitchFamily="18" charset="0"/>
            </a:endParaRPr>
          </a:p>
        </p:txBody>
      </p:sp>
      <p:sp>
        <p:nvSpPr>
          <p:cNvPr id="41992" name="Slide Number Placeholder 5"/>
          <p:cNvSpPr>
            <a:spLocks noGrp="1"/>
          </p:cNvSpPr>
          <p:nvPr>
            <p:ph type="sldNum" sz="quarter" idx="12"/>
          </p:nvPr>
        </p:nvSpPr>
        <p:spPr bwMode="auto">
          <a:xfrm>
            <a:off x="8795453" y="6400801"/>
            <a:ext cx="2743915" cy="365125"/>
          </a:xfrm>
          <a:noFill/>
          <a:ln>
            <a:miter lim="800000"/>
          </a:ln>
        </p:spPr>
        <p:txBody>
          <a:bodyPr wrap="square" numCol="1" anchorCtr="0" compatLnSpc="1">
            <a:prstTxWarp prst="textNoShape">
              <a:avLst/>
            </a:prstTxWarp>
          </a:bodyPr>
          <a:lstStyle/>
          <a:p>
            <a:pPr fontAlgn="base">
              <a:spcBef>
                <a:spcPct val="0"/>
              </a:spcBef>
              <a:spcAft>
                <a:spcPct val="0"/>
              </a:spcAft>
            </a:pPr>
            <a:fld id="{D9286604-CAFB-4AE6-BDD9-4BB2262DD830}" type="slidenum">
              <a:rPr lang="en-IN" sz="1400" smtClean="0">
                <a:solidFill>
                  <a:schemeClr val="bg1"/>
                </a:solidFill>
                <a:latin typeface="Times New Roman" panose="02020603050405020304" pitchFamily="18" charset="0"/>
                <a:cs typeface="Times New Roman" panose="02020603050405020304" pitchFamily="18" charset="0"/>
              </a:rPr>
              <a:pPr fontAlgn="base">
                <a:spcBef>
                  <a:spcPct val="0"/>
                </a:spcBef>
                <a:spcAft>
                  <a:spcPct val="0"/>
                </a:spcAft>
              </a:pPr>
              <a:t>19</a:t>
            </a:fld>
            <a:endParaRPr lang="en-IN" sz="1400">
              <a:solidFill>
                <a:schemeClr val="bg1"/>
              </a:solidFill>
              <a:latin typeface="Times New Roman" panose="02020603050405020304" pitchFamily="18" charset="0"/>
              <a:cs typeface="Times New Roman" panose="02020603050405020304" pitchFamily="18" charset="0"/>
            </a:endParaRPr>
          </a:p>
        </p:txBody>
      </p:sp>
      <p:sp>
        <p:nvSpPr>
          <p:cNvPr id="9" name="Rectangle 8"/>
          <p:cNvSpPr/>
          <p:nvPr/>
        </p:nvSpPr>
        <p:spPr>
          <a:xfrm>
            <a:off x="838200" y="1803400"/>
            <a:ext cx="10515600" cy="4368800"/>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838200" y="360361"/>
            <a:ext cx="10515600" cy="1263651"/>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839449" y="606064"/>
            <a:ext cx="10508105" cy="769441"/>
          </a:xfrm>
          <a:prstGeom prst="rect">
            <a:avLst/>
          </a:prstGeom>
        </p:spPr>
        <p:txBody>
          <a:bodyPr wrap="square">
            <a:spAutoFit/>
          </a:bodyPr>
          <a:lstStyle/>
          <a:p>
            <a:pPr algn="ctr"/>
            <a:r>
              <a:rPr lang="en-US" altLang="en-US" sz="4400" b="1">
                <a:solidFill>
                  <a:prstClr val="black"/>
                </a:solidFill>
                <a:latin typeface="Casper Bold"/>
              </a:rPr>
              <a:t>MINERAL RESOURCES </a:t>
            </a:r>
          </a:p>
        </p:txBody>
      </p:sp>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72398" y="1028700"/>
            <a:ext cx="4890901" cy="4873625"/>
          </a:xfrm>
        </p:spPr>
        <p:txBody>
          <a:bodyPr>
            <a:normAutofit/>
          </a:bodyPr>
          <a:lstStyle/>
          <a:p>
            <a:endParaRPr lang="en-US" sz="2400">
              <a:latin typeface="Casper" panose="02000506000000020004" pitchFamily="2" charset="0"/>
              <a:cs typeface="Arial" panose="020B0604020202020204" pitchFamily="34" charset="0"/>
            </a:endParaRPr>
          </a:p>
          <a:p>
            <a:endParaRPr lang="en-US" sz="2400">
              <a:latin typeface="Casper" panose="02000506000000020004" pitchFamily="2" charset="0"/>
              <a:cs typeface="Arial" panose="020B0604020202020204" pitchFamily="34" charset="0"/>
            </a:endParaRPr>
          </a:p>
        </p:txBody>
      </p:sp>
      <p:sp>
        <p:nvSpPr>
          <p:cNvPr id="5" name="Slide Number Placeholder 4"/>
          <p:cNvSpPr>
            <a:spLocks noGrp="1"/>
          </p:cNvSpPr>
          <p:nvPr>
            <p:ph type="sldNum" sz="quarter" idx="12"/>
          </p:nvPr>
        </p:nvSpPr>
        <p:spPr>
          <a:xfrm>
            <a:off x="8839200" y="6356350"/>
            <a:ext cx="2743200" cy="365125"/>
          </a:xfrm>
        </p:spPr>
        <p:txBody>
          <a:bodyPr/>
          <a:lstStyle/>
          <a:p>
            <a:fld id="{BDCDBBEF-AA6C-4BA6-85B2-A17D7F280E38}" type="slidenum">
              <a:rPr lang="en-US" smtClean="0"/>
              <a:pPr/>
              <a:t>2</a:t>
            </a:fld>
            <a:endParaRPr lang="en-US"/>
          </a:p>
        </p:txBody>
      </p:sp>
      <p:sp>
        <p:nvSpPr>
          <p:cNvPr id="8" name="Title 7"/>
          <p:cNvSpPr txBox="1">
            <a:spLocks noGrp="1" noChangeArrowheads="1"/>
          </p:cNvSpPr>
          <p:nvPr>
            <p:ph type="title"/>
          </p:nvPr>
        </p:nvSpPr>
        <p:spPr bwMode="auto">
          <a:xfrm>
            <a:off x="444285" y="339050"/>
            <a:ext cx="5567109" cy="19205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King" pitchFamily="2" charset="0"/>
              </a:defRPr>
            </a:lvl1pPr>
            <a:lvl2pPr marL="742950" indent="-285750">
              <a:defRPr>
                <a:solidFill>
                  <a:schemeClr val="tx1"/>
                </a:solidFill>
                <a:latin typeface="King" pitchFamily="2" charset="0"/>
              </a:defRPr>
            </a:lvl2pPr>
            <a:lvl3pPr marL="1143000" indent="-228600">
              <a:defRPr>
                <a:solidFill>
                  <a:schemeClr val="tx1"/>
                </a:solidFill>
                <a:latin typeface="King" pitchFamily="2" charset="0"/>
              </a:defRPr>
            </a:lvl3pPr>
            <a:lvl4pPr marL="1600200" indent="-228600">
              <a:defRPr>
                <a:solidFill>
                  <a:schemeClr val="tx1"/>
                </a:solidFill>
                <a:latin typeface="King" pitchFamily="2" charset="0"/>
              </a:defRPr>
            </a:lvl4pPr>
            <a:lvl5pPr marL="2057400" indent="-228600">
              <a:defRPr>
                <a:solidFill>
                  <a:schemeClr val="tx1"/>
                </a:solidFill>
                <a:latin typeface="King" pitchFamily="2" charset="0"/>
              </a:defRPr>
            </a:lvl5pPr>
            <a:lvl6pPr marL="2514600" indent="-228600" fontAlgn="base">
              <a:spcBef>
                <a:spcPct val="0"/>
              </a:spcBef>
              <a:spcAft>
                <a:spcPct val="0"/>
              </a:spcAft>
              <a:defRPr>
                <a:solidFill>
                  <a:schemeClr val="tx1"/>
                </a:solidFill>
                <a:latin typeface="King" pitchFamily="2" charset="0"/>
              </a:defRPr>
            </a:lvl6pPr>
            <a:lvl7pPr marL="2971800" indent="-228600" fontAlgn="base">
              <a:spcBef>
                <a:spcPct val="0"/>
              </a:spcBef>
              <a:spcAft>
                <a:spcPct val="0"/>
              </a:spcAft>
              <a:defRPr>
                <a:solidFill>
                  <a:schemeClr val="tx1"/>
                </a:solidFill>
                <a:latin typeface="King" pitchFamily="2" charset="0"/>
              </a:defRPr>
            </a:lvl7pPr>
            <a:lvl8pPr marL="3429000" indent="-228600" fontAlgn="base">
              <a:spcBef>
                <a:spcPct val="0"/>
              </a:spcBef>
              <a:spcAft>
                <a:spcPct val="0"/>
              </a:spcAft>
              <a:defRPr>
                <a:solidFill>
                  <a:schemeClr val="tx1"/>
                </a:solidFill>
                <a:latin typeface="King" pitchFamily="2" charset="0"/>
              </a:defRPr>
            </a:lvl8pPr>
            <a:lvl9pPr marL="3886200" indent="-228600" fontAlgn="base">
              <a:spcBef>
                <a:spcPct val="0"/>
              </a:spcBef>
              <a:spcAft>
                <a:spcPct val="0"/>
              </a:spcAft>
              <a:defRPr>
                <a:solidFill>
                  <a:schemeClr val="tx1"/>
                </a:solidFill>
                <a:latin typeface="King" pitchFamily="2" charset="0"/>
              </a:defRPr>
            </a:lvl9pPr>
          </a:lstStyle>
          <a:p>
            <a:pPr algn="ctr"/>
            <a:r>
              <a:rPr lang="en-US" sz="4400" b="1">
                <a:latin typeface="Casper Bold" panose="02000806040000020004" pitchFamily="2" charset="0"/>
                <a:ea typeface="Karla" pitchFamily="2" charset="0"/>
                <a:cs typeface="Karla" pitchFamily="2" charset="0"/>
              </a:rPr>
              <a:t>RENEWABLE &amp; NON RENEWABLE RESOURCES</a:t>
            </a:r>
          </a:p>
        </p:txBody>
      </p:sp>
      <p:sp>
        <p:nvSpPr>
          <p:cNvPr id="2" name="Rectangle 1"/>
          <p:cNvSpPr/>
          <p:nvPr/>
        </p:nvSpPr>
        <p:spPr>
          <a:xfrm>
            <a:off x="6011394" y="838200"/>
            <a:ext cx="5151905" cy="551815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11217276" y="6324600"/>
            <a:ext cx="444500" cy="42227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0" y="2028744"/>
            <a:ext cx="2374689" cy="461665"/>
          </a:xfrm>
          <a:prstGeom prst="rect">
            <a:avLst/>
          </a:prstGeom>
        </p:spPr>
        <p:txBody>
          <a:bodyPr wrap="none">
            <a:spAutoFit/>
          </a:bodyPr>
          <a:lstStyle/>
          <a:p>
            <a:r>
              <a:rPr lang="en-US" sz="2400" b="1">
                <a:latin typeface="Calibri" pitchFamily="34" charset="0"/>
                <a:cs typeface="Calibri" pitchFamily="34" charset="0"/>
              </a:rPr>
              <a:t>Course Outcome </a:t>
            </a:r>
          </a:p>
        </p:txBody>
      </p:sp>
      <p:pic>
        <p:nvPicPr>
          <p:cNvPr id="15" name="Picture 4" descr="http://www.co.dutchess.ny.us/CMSGraphics/PLNRI_Montage.jpg"/>
          <p:cNvPicPr>
            <a:picLocks noChangeAspect="1" noChangeArrowheads="1"/>
          </p:cNvPicPr>
          <p:nvPr/>
        </p:nvPicPr>
        <p:blipFill>
          <a:blip r:embed="rId2" cstate="print"/>
          <a:srcRect/>
          <a:stretch>
            <a:fillRect/>
          </a:stretch>
        </p:blipFill>
        <p:spPr bwMode="auto">
          <a:xfrm>
            <a:off x="6325177" y="1330935"/>
            <a:ext cx="4629101" cy="4603140"/>
          </a:xfrm>
          <a:prstGeom prst="rect">
            <a:avLst/>
          </a:prstGeom>
          <a:noFill/>
        </p:spPr>
      </p:pic>
      <p:graphicFrame>
        <p:nvGraphicFramePr>
          <p:cNvPr id="4" name="Table 3">
            <a:extLst>
              <a:ext uri="{FF2B5EF4-FFF2-40B4-BE49-F238E27FC236}">
                <a16:creationId xmlns:a16="http://schemas.microsoft.com/office/drawing/2014/main" id="{60B98639-F221-D32F-15AA-4A67E96F6660}"/>
              </a:ext>
            </a:extLst>
          </p:cNvPr>
          <p:cNvGraphicFramePr>
            <a:graphicFrameLocks noGrp="1"/>
          </p:cNvGraphicFramePr>
          <p:nvPr>
            <p:extLst>
              <p:ext uri="{D42A27DB-BD31-4B8C-83A1-F6EECF244321}">
                <p14:modId xmlns:p14="http://schemas.microsoft.com/office/powerpoint/2010/main" val="3346900308"/>
              </p:ext>
            </p:extLst>
          </p:nvPr>
        </p:nvGraphicFramePr>
        <p:xfrm>
          <a:off x="137266" y="2560686"/>
          <a:ext cx="5743626" cy="4075477"/>
        </p:xfrm>
        <a:graphic>
          <a:graphicData uri="http://schemas.openxmlformats.org/drawingml/2006/table">
            <a:tbl>
              <a:tblPr firstRow="1" firstCol="1" bandRow="1">
                <a:tableStyleId>{5940675A-B579-460E-94D1-54222C63F5DA}</a:tableStyleId>
              </a:tblPr>
              <a:tblGrid>
                <a:gridCol w="833718">
                  <a:extLst>
                    <a:ext uri="{9D8B030D-6E8A-4147-A177-3AD203B41FA5}">
                      <a16:colId xmlns:a16="http://schemas.microsoft.com/office/drawing/2014/main" val="20000"/>
                    </a:ext>
                  </a:extLst>
                </a:gridCol>
                <a:gridCol w="4909908">
                  <a:extLst>
                    <a:ext uri="{9D8B030D-6E8A-4147-A177-3AD203B41FA5}">
                      <a16:colId xmlns:a16="http://schemas.microsoft.com/office/drawing/2014/main" val="20001"/>
                    </a:ext>
                  </a:extLst>
                </a:gridCol>
              </a:tblGrid>
              <a:tr h="540946">
                <a:tc>
                  <a:txBody>
                    <a:bodyPr/>
                    <a:lstStyle/>
                    <a:p>
                      <a:pPr marL="0" marR="0" algn="ctr">
                        <a:lnSpc>
                          <a:spcPct val="115000"/>
                        </a:lnSpc>
                        <a:spcBef>
                          <a:spcPts val="0"/>
                        </a:spcBef>
                        <a:spcAft>
                          <a:spcPts val="0"/>
                        </a:spcAft>
                      </a:pPr>
                      <a:r>
                        <a:rPr lang="en-US" sz="1600" b="1" dirty="0">
                          <a:effectLst/>
                          <a:latin typeface="+mn-lt"/>
                        </a:rPr>
                        <a:t>CO Number</a:t>
                      </a:r>
                      <a:endParaRPr lang="en-US" sz="1600" b="1"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600" b="1" dirty="0">
                          <a:effectLst/>
                          <a:latin typeface="+mn-lt"/>
                        </a:rPr>
                        <a:t>Title </a:t>
                      </a:r>
                      <a:endParaRPr lang="en-US" sz="1600" b="1"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0000"/>
                  </a:ext>
                </a:extLst>
              </a:tr>
              <a:tr h="857994">
                <a:tc>
                  <a:txBody>
                    <a:bodyPr/>
                    <a:lstStyle/>
                    <a:p>
                      <a:pPr marL="0" marR="0">
                        <a:lnSpc>
                          <a:spcPct val="115000"/>
                        </a:lnSpc>
                        <a:spcBef>
                          <a:spcPts val="0"/>
                        </a:spcBef>
                        <a:spcAft>
                          <a:spcPts val="0"/>
                        </a:spcAft>
                      </a:pPr>
                      <a:r>
                        <a:rPr lang="en-US" sz="1600" b="0" dirty="0">
                          <a:solidFill>
                            <a:schemeClr val="tx1"/>
                          </a:solidFill>
                          <a:effectLst/>
                          <a:latin typeface="+mn-lt"/>
                        </a:rPr>
                        <a:t>CO1</a:t>
                      </a:r>
                      <a:endParaRPr lang="en-US" sz="1600" b="0" dirty="0">
                        <a:solidFill>
                          <a:schemeClr val="tx1"/>
                        </a:solidFill>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0"/>
                        </a:spcAft>
                      </a:pPr>
                      <a:r>
                        <a:rPr lang="en-US" sz="1600" b="0" dirty="0">
                          <a:solidFill>
                            <a:schemeClr val="tx1"/>
                          </a:solidFill>
                          <a:effectLst/>
                          <a:latin typeface="+mn-lt"/>
                          <a:ea typeface="Calibri"/>
                          <a:cs typeface="Calibri"/>
                        </a:rPr>
                        <a:t>Understand different dimensions of environmental studies; problems related to environmental degradation &amp; the remedial steps taken to address them.</a:t>
                      </a:r>
                      <a:endParaRPr lang="en-US" sz="1600" b="0" dirty="0">
                        <a:solidFill>
                          <a:schemeClr val="tx1"/>
                        </a:solidFill>
                        <a:effectLst/>
                        <a:latin typeface="+mn-lt"/>
                        <a:ea typeface="Calibri"/>
                        <a:cs typeface="Raavi"/>
                      </a:endParaRPr>
                    </a:p>
                  </a:txBody>
                  <a:tcPr marL="68580" marR="68580" marT="0" marB="0"/>
                </a:tc>
                <a:extLst>
                  <a:ext uri="{0D108BD9-81ED-4DB2-BD59-A6C34878D82A}">
                    <a16:rowId xmlns:a16="http://schemas.microsoft.com/office/drawing/2014/main" val="10001"/>
                  </a:ext>
                </a:extLst>
              </a:tr>
              <a:tr h="685800">
                <a:tc>
                  <a:txBody>
                    <a:bodyPr/>
                    <a:lstStyle/>
                    <a:p>
                      <a:pPr marL="0" marR="0">
                        <a:lnSpc>
                          <a:spcPct val="115000"/>
                        </a:lnSpc>
                        <a:spcBef>
                          <a:spcPts val="0"/>
                        </a:spcBef>
                        <a:spcAft>
                          <a:spcPts val="0"/>
                        </a:spcAft>
                      </a:pPr>
                      <a:r>
                        <a:rPr lang="en-US" sz="1600" b="0" dirty="0">
                          <a:solidFill>
                            <a:schemeClr val="tx1"/>
                          </a:solidFill>
                          <a:effectLst/>
                          <a:latin typeface="+mn-lt"/>
                        </a:rPr>
                        <a:t>CO2</a:t>
                      </a:r>
                      <a:endParaRPr lang="en-US" sz="1600" b="0" dirty="0">
                        <a:solidFill>
                          <a:schemeClr val="tx1"/>
                        </a:solidFill>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just">
                        <a:lnSpc>
                          <a:spcPct val="97000"/>
                        </a:lnSpc>
                        <a:spcBef>
                          <a:spcPts val="0"/>
                        </a:spcBef>
                        <a:spcAft>
                          <a:spcPts val="0"/>
                        </a:spcAft>
                      </a:pPr>
                      <a:r>
                        <a:rPr lang="en-US" sz="1600" b="0" dirty="0">
                          <a:solidFill>
                            <a:schemeClr val="tx1"/>
                          </a:solidFill>
                          <a:effectLst/>
                          <a:latin typeface="+mn-lt"/>
                          <a:ea typeface="Times New Roman"/>
                          <a:cs typeface="Calibri"/>
                        </a:rPr>
                        <a:t>Understand the different types of disasters that occur in nature consequently learning to develop preparedness and remedial techniques.</a:t>
                      </a:r>
                      <a:endParaRPr lang="en-US" sz="1600" b="0" dirty="0">
                        <a:solidFill>
                          <a:schemeClr val="tx1"/>
                        </a:solidFill>
                        <a:effectLst/>
                        <a:latin typeface="+mn-lt"/>
                        <a:ea typeface="Calibri"/>
                        <a:cs typeface="Raavi"/>
                      </a:endParaRPr>
                    </a:p>
                  </a:txBody>
                  <a:tcPr marL="68580" marR="68580" marT="0" marB="0"/>
                </a:tc>
                <a:extLst>
                  <a:ext uri="{0D108BD9-81ED-4DB2-BD59-A6C34878D82A}">
                    <a16:rowId xmlns:a16="http://schemas.microsoft.com/office/drawing/2014/main" val="10002"/>
                  </a:ext>
                </a:extLst>
              </a:tr>
              <a:tr h="642937">
                <a:tc>
                  <a:txBody>
                    <a:bodyPr/>
                    <a:lstStyle/>
                    <a:p>
                      <a:pPr marL="0" marR="0">
                        <a:lnSpc>
                          <a:spcPct val="115000"/>
                        </a:lnSpc>
                        <a:spcBef>
                          <a:spcPts val="0"/>
                        </a:spcBef>
                        <a:spcAft>
                          <a:spcPts val="0"/>
                        </a:spcAft>
                      </a:pPr>
                      <a:r>
                        <a:rPr lang="en-US" sz="1600" b="0" dirty="0">
                          <a:solidFill>
                            <a:schemeClr val="tx1"/>
                          </a:solidFill>
                          <a:effectLst/>
                          <a:latin typeface="+mn-lt"/>
                        </a:rPr>
                        <a:t>CO3</a:t>
                      </a:r>
                      <a:endParaRPr lang="en-US" sz="1600" b="0" dirty="0">
                        <a:solidFill>
                          <a:schemeClr val="tx1"/>
                        </a:solidFill>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just">
                        <a:lnSpc>
                          <a:spcPct val="97000"/>
                        </a:lnSpc>
                        <a:spcBef>
                          <a:spcPts val="0"/>
                        </a:spcBef>
                        <a:spcAft>
                          <a:spcPts val="0"/>
                        </a:spcAft>
                      </a:pPr>
                      <a:r>
                        <a:rPr lang="en-US" sz="1600" b="0" dirty="0">
                          <a:solidFill>
                            <a:schemeClr val="tx1"/>
                          </a:solidFill>
                          <a:effectLst/>
                          <a:latin typeface="+mn-lt"/>
                          <a:ea typeface="Times New Roman"/>
                          <a:cs typeface="Calibri"/>
                        </a:rPr>
                        <a:t>Understand the diverse problems associated with solid waste, as well as waste segregation and effective management techniques.</a:t>
                      </a:r>
                      <a:endParaRPr lang="en-US" sz="1600" b="0" dirty="0">
                        <a:solidFill>
                          <a:schemeClr val="tx1"/>
                        </a:solidFill>
                        <a:effectLst/>
                        <a:latin typeface="+mn-lt"/>
                        <a:ea typeface="Calibri"/>
                        <a:cs typeface="Raavi"/>
                      </a:endParaRPr>
                    </a:p>
                  </a:txBody>
                  <a:tcPr marL="68580" marR="68580" marT="0" marB="0" anchor="b"/>
                </a:tc>
                <a:extLst>
                  <a:ext uri="{0D108BD9-81ED-4DB2-BD59-A6C34878D82A}">
                    <a16:rowId xmlns:a16="http://schemas.microsoft.com/office/drawing/2014/main" val="10003"/>
                  </a:ext>
                </a:extLst>
              </a:tr>
              <a:tr h="695324">
                <a:tc>
                  <a:txBody>
                    <a:bodyPr/>
                    <a:lstStyle/>
                    <a:p>
                      <a:pPr marL="0" marR="0" lvl="0" indent="0" algn="l" defTabSz="914400" rtl="0" eaLnBrk="1" fontAlgn="auto" latinLnBrk="0" hangingPunct="1">
                        <a:lnSpc>
                          <a:spcPct val="115000"/>
                        </a:lnSpc>
                        <a:spcBef>
                          <a:spcPts val="0"/>
                        </a:spcBef>
                        <a:spcAft>
                          <a:spcPts val="0"/>
                        </a:spcAft>
                        <a:buClrTx/>
                        <a:buSzTx/>
                        <a:buFontTx/>
                        <a:buNone/>
                        <a:tabLst/>
                        <a:defRPr/>
                      </a:pPr>
                      <a:r>
                        <a:rPr lang="en-US" sz="1600" b="0" dirty="0">
                          <a:solidFill>
                            <a:schemeClr val="tx1"/>
                          </a:solidFill>
                          <a:effectLst/>
                          <a:latin typeface="+mn-lt"/>
                        </a:rPr>
                        <a:t>CO4</a:t>
                      </a:r>
                      <a:endParaRPr lang="en-US" sz="1600" b="0" dirty="0">
                        <a:solidFill>
                          <a:schemeClr val="tx1"/>
                        </a:solidFill>
                        <a:effectLst/>
                        <a:latin typeface="+mn-lt"/>
                        <a:ea typeface="Times New Roman" panose="02020603050405020304" pitchFamily="18" charset="0"/>
                        <a:cs typeface="Times New Roman" panose="02020603050405020304" pitchFamily="18" charset="0"/>
                      </a:endParaRPr>
                    </a:p>
                    <a:p>
                      <a:pPr marL="0" marR="0">
                        <a:lnSpc>
                          <a:spcPct val="115000"/>
                        </a:lnSpc>
                        <a:spcBef>
                          <a:spcPts val="0"/>
                        </a:spcBef>
                        <a:spcAft>
                          <a:spcPts val="0"/>
                        </a:spcAft>
                      </a:pPr>
                      <a:endParaRPr lang="en-US" sz="1600" b="0" dirty="0">
                        <a:solidFill>
                          <a:schemeClr val="tx1"/>
                        </a:solidFill>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just">
                        <a:lnSpc>
                          <a:spcPct val="97000"/>
                        </a:lnSpc>
                        <a:spcBef>
                          <a:spcPts val="0"/>
                        </a:spcBef>
                        <a:spcAft>
                          <a:spcPts val="0"/>
                        </a:spcAft>
                      </a:pPr>
                      <a:r>
                        <a:rPr lang="en-US" sz="1600" b="0" dirty="0">
                          <a:solidFill>
                            <a:schemeClr val="tx1"/>
                          </a:solidFill>
                          <a:effectLst/>
                          <a:latin typeface="+mn-lt"/>
                          <a:ea typeface="Calibri"/>
                          <a:cs typeface="Raavi"/>
                        </a:rPr>
                        <a:t>Critically analyzing the roles and identities as citizens, consumers, and environmental actors in a complex, interconnected world.</a:t>
                      </a:r>
                    </a:p>
                  </a:txBody>
                  <a:tcPr marL="68580" marR="68580" marT="0" marB="0" anchor="b"/>
                </a:tc>
                <a:extLst>
                  <a:ext uri="{0D108BD9-81ED-4DB2-BD59-A6C34878D82A}">
                    <a16:rowId xmlns:a16="http://schemas.microsoft.com/office/drawing/2014/main" val="2317380364"/>
                  </a:ext>
                </a:extLst>
              </a:tr>
              <a:tr h="376236">
                <a:tc>
                  <a:txBody>
                    <a:bodyPr/>
                    <a:lstStyle/>
                    <a:p>
                      <a:pPr marL="0" marR="0" lvl="0" indent="0" algn="l" defTabSz="914400" rtl="0" eaLnBrk="1" fontAlgn="auto" latinLnBrk="0" hangingPunct="1">
                        <a:lnSpc>
                          <a:spcPct val="115000"/>
                        </a:lnSpc>
                        <a:spcBef>
                          <a:spcPts val="0"/>
                        </a:spcBef>
                        <a:spcAft>
                          <a:spcPts val="0"/>
                        </a:spcAft>
                        <a:buClrTx/>
                        <a:buSzTx/>
                        <a:buFontTx/>
                        <a:buNone/>
                        <a:tabLst/>
                        <a:defRPr/>
                      </a:pPr>
                      <a:r>
                        <a:rPr lang="en-US" sz="1600" b="0" dirty="0">
                          <a:solidFill>
                            <a:schemeClr val="tx1"/>
                          </a:solidFill>
                          <a:effectLst/>
                          <a:latin typeface="+mn-lt"/>
                        </a:rPr>
                        <a:t>CO5</a:t>
                      </a:r>
                      <a:endParaRPr lang="en-US" sz="1600" b="0" dirty="0">
                        <a:solidFill>
                          <a:schemeClr val="tx1"/>
                        </a:solidFill>
                        <a:effectLst/>
                        <a:latin typeface="+mn-lt"/>
                        <a:ea typeface="Times New Roman" panose="02020603050405020304" pitchFamily="18" charset="0"/>
                        <a:cs typeface="Times New Roman" panose="02020603050405020304" pitchFamily="18" charset="0"/>
                      </a:endParaRPr>
                    </a:p>
                    <a:p>
                      <a:pPr marL="0" marR="0">
                        <a:lnSpc>
                          <a:spcPct val="115000"/>
                        </a:lnSpc>
                        <a:spcBef>
                          <a:spcPts val="0"/>
                        </a:spcBef>
                        <a:spcAft>
                          <a:spcPts val="0"/>
                        </a:spcAft>
                      </a:pPr>
                      <a:endParaRPr lang="en-US" sz="1600" b="0" dirty="0">
                        <a:solidFill>
                          <a:schemeClr val="tx1"/>
                        </a:solidFill>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just">
                        <a:lnSpc>
                          <a:spcPct val="97000"/>
                        </a:lnSpc>
                        <a:spcBef>
                          <a:spcPts val="0"/>
                        </a:spcBef>
                        <a:spcAft>
                          <a:spcPts val="0"/>
                        </a:spcAft>
                      </a:pPr>
                      <a:r>
                        <a:rPr lang="en-US" sz="1600" b="0" dirty="0">
                          <a:solidFill>
                            <a:schemeClr val="tx1"/>
                          </a:solidFill>
                          <a:effectLst/>
                          <a:latin typeface="+mn-lt"/>
                          <a:ea typeface="Calibri"/>
                          <a:cs typeface="Raavi"/>
                        </a:rPr>
                        <a:t>Create awareness about environmental issues and carry out outreach activities.</a:t>
                      </a:r>
                    </a:p>
                  </a:txBody>
                  <a:tcPr marL="68580" marR="68580" marT="0" marB="0" anchor="b"/>
                </a:tc>
                <a:extLst>
                  <a:ext uri="{0D108BD9-81ED-4DB2-BD59-A6C34878D82A}">
                    <a16:rowId xmlns:a16="http://schemas.microsoft.com/office/drawing/2014/main" val="1910477870"/>
                  </a:ext>
                </a:extLst>
              </a:tr>
            </a:tbl>
          </a:graphicData>
        </a:graphic>
      </p:graphicFrame>
    </p:spTree>
    <p:extLst>
      <p:ext uri="{BB962C8B-B14F-4D97-AF65-F5344CB8AC3E}">
        <p14:creationId xmlns:p14="http://schemas.microsoft.com/office/powerpoint/2010/main" val="4018097345"/>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2" name="Date Placeholder 3"/>
          <p:cNvSpPr>
            <a:spLocks noGrp="1"/>
          </p:cNvSpPr>
          <p:nvPr>
            <p:ph type="dt" sz="quarter" idx="10"/>
          </p:nvPr>
        </p:nvSpPr>
        <p:spPr bwMode="auto">
          <a:xfrm>
            <a:off x="425561" y="6400801"/>
            <a:ext cx="2743915" cy="365125"/>
          </a:xfrm>
          <a:noFill/>
          <a:ln>
            <a:miter lim="800000"/>
          </a:ln>
        </p:spPr>
        <p:txBody>
          <a:bodyPr wrap="square" numCol="1" anchorCtr="0" compatLnSpc="1">
            <a:prstTxWarp prst="textNoShape">
              <a:avLst/>
            </a:prstTxWarp>
          </a:bodyPr>
          <a:lstStyle/>
          <a:p>
            <a:pPr fontAlgn="base">
              <a:spcBef>
                <a:spcPct val="0"/>
              </a:spcBef>
              <a:spcAft>
                <a:spcPct val="0"/>
              </a:spcAft>
            </a:pPr>
            <a:fld id="{D41EAE75-630E-4D48-B094-B5CEADB5B622}" type="datetime1">
              <a:rPr lang="en-IN" sz="1400" b="1" smtClean="0">
                <a:solidFill>
                  <a:schemeClr val="bg1"/>
                </a:solidFill>
                <a:latin typeface="Times New Roman" panose="02020603050405020304" pitchFamily="18" charset="0"/>
                <a:cs typeface="Times New Roman" panose="02020603050405020304" pitchFamily="18" charset="0"/>
              </a:rPr>
              <a:pPr fontAlgn="base">
                <a:spcBef>
                  <a:spcPct val="0"/>
                </a:spcBef>
                <a:spcAft>
                  <a:spcPct val="0"/>
                </a:spcAft>
              </a:pPr>
              <a:t>24-11-2023</a:t>
            </a:fld>
            <a:endParaRPr lang="en-IN" sz="1400" b="1">
              <a:solidFill>
                <a:schemeClr val="bg1"/>
              </a:solidFill>
              <a:latin typeface="Times New Roman" panose="02020603050405020304" pitchFamily="18" charset="0"/>
              <a:cs typeface="Times New Roman" panose="02020603050405020304" pitchFamily="18" charset="0"/>
            </a:endParaRPr>
          </a:p>
        </p:txBody>
      </p:sp>
      <p:sp>
        <p:nvSpPr>
          <p:cNvPr id="43014" name="Slide Number Placeholder 5"/>
          <p:cNvSpPr>
            <a:spLocks noGrp="1"/>
          </p:cNvSpPr>
          <p:nvPr>
            <p:ph type="sldNum" sz="quarter" idx="12"/>
          </p:nvPr>
        </p:nvSpPr>
        <p:spPr bwMode="auto">
          <a:xfrm>
            <a:off x="8795453" y="6400801"/>
            <a:ext cx="2743915" cy="365125"/>
          </a:xfrm>
          <a:noFill/>
          <a:ln>
            <a:miter lim="800000"/>
          </a:ln>
        </p:spPr>
        <p:txBody>
          <a:bodyPr wrap="square" numCol="1" anchorCtr="0" compatLnSpc="1">
            <a:prstTxWarp prst="textNoShape">
              <a:avLst/>
            </a:prstTxWarp>
          </a:bodyPr>
          <a:lstStyle/>
          <a:p>
            <a:pPr fontAlgn="base">
              <a:spcBef>
                <a:spcPct val="0"/>
              </a:spcBef>
              <a:spcAft>
                <a:spcPct val="0"/>
              </a:spcAft>
            </a:pPr>
            <a:fld id="{6785FDA7-0E7F-4533-A1C8-EE0F9B0317AC}" type="slidenum">
              <a:rPr lang="en-IN" sz="1400" smtClean="0">
                <a:solidFill>
                  <a:schemeClr val="bg1"/>
                </a:solidFill>
                <a:latin typeface="Times New Roman" panose="02020603050405020304" pitchFamily="18" charset="0"/>
                <a:cs typeface="Times New Roman" panose="02020603050405020304" pitchFamily="18" charset="0"/>
              </a:rPr>
              <a:pPr fontAlgn="base">
                <a:spcBef>
                  <a:spcPct val="0"/>
                </a:spcBef>
                <a:spcAft>
                  <a:spcPct val="0"/>
                </a:spcAft>
              </a:pPr>
              <a:t>20</a:t>
            </a:fld>
            <a:endParaRPr lang="en-IN" sz="1400">
              <a:solidFill>
                <a:schemeClr val="bg1"/>
              </a:solidFill>
              <a:latin typeface="Times New Roman" panose="02020603050405020304" pitchFamily="18" charset="0"/>
              <a:cs typeface="Times New Roman" panose="02020603050405020304" pitchFamily="18" charset="0"/>
            </a:endParaRPr>
          </a:p>
        </p:txBody>
      </p:sp>
      <p:sp>
        <p:nvSpPr>
          <p:cNvPr id="6" name="Rectangle 5"/>
          <p:cNvSpPr/>
          <p:nvPr/>
        </p:nvSpPr>
        <p:spPr>
          <a:xfrm>
            <a:off x="838200" y="1803400"/>
            <a:ext cx="10515600" cy="4368800"/>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838200" y="360361"/>
            <a:ext cx="10515600" cy="1263651"/>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839449" y="531114"/>
            <a:ext cx="10508106" cy="769441"/>
          </a:xfrm>
          <a:prstGeom prst="rect">
            <a:avLst/>
          </a:prstGeom>
        </p:spPr>
        <p:txBody>
          <a:bodyPr wrap="square">
            <a:spAutoFit/>
          </a:bodyPr>
          <a:lstStyle/>
          <a:p>
            <a:pPr algn="ctr"/>
            <a:r>
              <a:rPr lang="en-US" altLang="en-US" sz="4400" b="1" dirty="0">
                <a:solidFill>
                  <a:prstClr val="black"/>
                </a:solidFill>
                <a:latin typeface="Casper Bold"/>
              </a:rPr>
              <a:t>TYPES OF MINERAL RESOURCES </a:t>
            </a:r>
          </a:p>
        </p:txBody>
      </p:sp>
      <p:pic>
        <p:nvPicPr>
          <p:cNvPr id="187394" name="Picture 2" descr="Mineral Resources - Examples, Types, Characteristics &amp; Uses with ..."/>
          <p:cNvPicPr>
            <a:picLocks noChangeAspect="1" noChangeArrowheads="1"/>
          </p:cNvPicPr>
          <p:nvPr/>
        </p:nvPicPr>
        <p:blipFill>
          <a:blip r:embed="rId2"/>
          <a:srcRect/>
          <a:stretch>
            <a:fillRect/>
          </a:stretch>
        </p:blipFill>
        <p:spPr bwMode="auto">
          <a:xfrm>
            <a:off x="1099003" y="2093005"/>
            <a:ext cx="5549447" cy="3869645"/>
          </a:xfrm>
          <a:prstGeom prst="rect">
            <a:avLst/>
          </a:prstGeom>
          <a:noFill/>
        </p:spPr>
      </p:pic>
      <p:pic>
        <p:nvPicPr>
          <p:cNvPr id="187396" name="Picture 4" descr="Mineral Resources - Examples, Types, Characteristics &amp; Uses with ..."/>
          <p:cNvPicPr>
            <a:picLocks noChangeAspect="1" noChangeArrowheads="1"/>
          </p:cNvPicPr>
          <p:nvPr/>
        </p:nvPicPr>
        <p:blipFill>
          <a:blip r:embed="rId3"/>
          <a:srcRect/>
          <a:stretch>
            <a:fillRect/>
          </a:stretch>
        </p:blipFill>
        <p:spPr bwMode="auto">
          <a:xfrm>
            <a:off x="6850743" y="2369003"/>
            <a:ext cx="4220481" cy="2684664"/>
          </a:xfrm>
          <a:prstGeom prst="rect">
            <a:avLst/>
          </a:prstGeom>
          <a:noFill/>
        </p:spPr>
      </p:pic>
    </p:spTree>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3"/>
          <p:cNvSpPr txBox="1">
            <a:spLocks noChangeArrowheads="1"/>
          </p:cNvSpPr>
          <p:nvPr/>
        </p:nvSpPr>
        <p:spPr bwMode="auto">
          <a:xfrm>
            <a:off x="884421" y="1954967"/>
            <a:ext cx="6235908" cy="5219700"/>
          </a:xfrm>
          <a:prstGeom prst="rect">
            <a:avLst/>
          </a:prstGeom>
          <a:noFill/>
          <a:ln w="9525">
            <a:noFill/>
            <a:miter lim="800000"/>
          </a:ln>
        </p:spPr>
        <p:txBody>
          <a:bodyPr/>
          <a:lstStyle/>
          <a:p>
            <a:pPr marL="342900" indent="-342900">
              <a:spcBef>
                <a:spcPct val="20000"/>
              </a:spcBef>
              <a:buFont typeface="Arial"/>
              <a:buChar char="•"/>
            </a:pPr>
            <a:endParaRPr lang="en-US" sz="2000" b="1" dirty="0">
              <a:solidFill>
                <a:srgbClr val="002060"/>
              </a:solidFill>
              <a:latin typeface="Times New Roman" panose="02020603050405020304" pitchFamily="18" charset="0"/>
              <a:cs typeface="Times New Roman" panose="02020603050405020304" pitchFamily="18" charset="0"/>
            </a:endParaRPr>
          </a:p>
          <a:p>
            <a:pPr marL="342900" indent="-342900">
              <a:spcBef>
                <a:spcPct val="20000"/>
              </a:spcBef>
              <a:buFont typeface="Arial"/>
              <a:buChar char="•"/>
            </a:pPr>
            <a:endParaRPr lang="en-US" sz="2000" dirty="0">
              <a:latin typeface="Times New Roman" panose="02020603050405020304" pitchFamily="18" charset="0"/>
              <a:cs typeface="Times New Roman" panose="02020603050405020304" pitchFamily="18" charset="0"/>
            </a:endParaRPr>
          </a:p>
          <a:p>
            <a:pPr marL="342900" indent="-342900" algn="just">
              <a:spcBef>
                <a:spcPct val="20000"/>
              </a:spcBef>
              <a:buFont typeface="Arial"/>
              <a:buChar char="•"/>
            </a:pPr>
            <a:r>
              <a:rPr lang="en-US" altLang="en-US" sz="2000" dirty="0">
                <a:solidFill>
                  <a:prstClr val="black"/>
                </a:solidFill>
                <a:latin typeface="Times New Roman" panose="02020603050405020304" pitchFamily="18" charset="0"/>
                <a:cs typeface="Times New Roman" panose="02020603050405020304" pitchFamily="18" charset="0"/>
              </a:rPr>
              <a:t>Mining</a:t>
            </a:r>
            <a:r>
              <a:rPr lang="en-US" sz="2000" dirty="0">
                <a:latin typeface="Times New Roman" panose="02020603050405020304" pitchFamily="18" charset="0"/>
                <a:cs typeface="Times New Roman" panose="02020603050405020304" pitchFamily="18" charset="0"/>
              </a:rPr>
              <a:t> is the extraction of valuable minerals or other geological materials from the earth.</a:t>
            </a:r>
          </a:p>
          <a:p>
            <a:pPr marL="342900" indent="-342900" algn="just">
              <a:spcBef>
                <a:spcPct val="20000"/>
              </a:spcBef>
              <a:buFont typeface="Arial"/>
              <a:buChar char="•"/>
            </a:pPr>
            <a:endParaRPr lang="en-US" sz="2000" b="1" dirty="0">
              <a:latin typeface="Times New Roman" panose="02020603050405020304" pitchFamily="18" charset="0"/>
              <a:cs typeface="Times New Roman" panose="02020603050405020304" pitchFamily="18" charset="0"/>
            </a:endParaRPr>
          </a:p>
          <a:p>
            <a:pPr marL="342900" indent="-342900" algn="just">
              <a:spcBef>
                <a:spcPct val="20000"/>
              </a:spcBef>
              <a:buFont typeface="Arial"/>
              <a:buChar char="•"/>
            </a:pPr>
            <a:r>
              <a:rPr lang="en-US" sz="2000" dirty="0">
                <a:latin typeface="Times New Roman" panose="02020603050405020304" pitchFamily="18" charset="0"/>
                <a:cs typeface="Times New Roman" panose="02020603050405020304" pitchFamily="18" charset="0"/>
              </a:rPr>
              <a:t>The Mining industry in India is a major economic activity which contributes significantly to the economy of India.</a:t>
            </a:r>
          </a:p>
        </p:txBody>
      </p:sp>
      <p:pic>
        <p:nvPicPr>
          <p:cNvPr id="44035" name="Picture 2"/>
          <p:cNvPicPr>
            <a:picLocks noChangeAspect="1" noChangeArrowheads="1"/>
          </p:cNvPicPr>
          <p:nvPr/>
        </p:nvPicPr>
        <p:blipFill>
          <a:blip r:embed="rId2"/>
          <a:stretch>
            <a:fillRect/>
          </a:stretch>
        </p:blipFill>
        <p:spPr bwMode="auto">
          <a:xfrm>
            <a:off x="7315200" y="2314287"/>
            <a:ext cx="3698935" cy="308467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4037" name="Date Placeholder 3"/>
          <p:cNvSpPr>
            <a:spLocks noGrp="1"/>
          </p:cNvSpPr>
          <p:nvPr>
            <p:ph type="dt" sz="quarter" idx="10"/>
          </p:nvPr>
        </p:nvSpPr>
        <p:spPr bwMode="auto">
          <a:xfrm>
            <a:off x="425561" y="6400801"/>
            <a:ext cx="2743915" cy="365125"/>
          </a:xfrm>
          <a:noFill/>
          <a:ln>
            <a:miter lim="800000"/>
          </a:ln>
        </p:spPr>
        <p:txBody>
          <a:bodyPr wrap="square" numCol="1" anchorCtr="0" compatLnSpc="1">
            <a:prstTxWarp prst="textNoShape">
              <a:avLst/>
            </a:prstTxWarp>
          </a:bodyPr>
          <a:lstStyle/>
          <a:p>
            <a:pPr fontAlgn="base">
              <a:spcBef>
                <a:spcPct val="0"/>
              </a:spcBef>
              <a:spcAft>
                <a:spcPct val="0"/>
              </a:spcAft>
            </a:pPr>
            <a:fld id="{4FE8621D-8646-457C-8914-F5B21B5F3C01}" type="datetime1">
              <a:rPr lang="en-IN" sz="1400" b="1" smtClean="0">
                <a:solidFill>
                  <a:schemeClr val="bg1"/>
                </a:solidFill>
                <a:latin typeface="Times New Roman" panose="02020603050405020304" pitchFamily="18" charset="0"/>
                <a:cs typeface="Times New Roman" panose="02020603050405020304" pitchFamily="18" charset="0"/>
              </a:rPr>
              <a:pPr fontAlgn="base">
                <a:spcBef>
                  <a:spcPct val="0"/>
                </a:spcBef>
                <a:spcAft>
                  <a:spcPct val="0"/>
                </a:spcAft>
              </a:pPr>
              <a:t>24-11-2023</a:t>
            </a:fld>
            <a:endParaRPr lang="en-IN" sz="1400" b="1">
              <a:solidFill>
                <a:schemeClr val="bg1"/>
              </a:solidFill>
              <a:latin typeface="Times New Roman" panose="02020603050405020304" pitchFamily="18" charset="0"/>
              <a:cs typeface="Times New Roman" panose="02020603050405020304" pitchFamily="18" charset="0"/>
            </a:endParaRPr>
          </a:p>
        </p:txBody>
      </p:sp>
      <p:sp>
        <p:nvSpPr>
          <p:cNvPr id="44039" name="Slide Number Placeholder 5"/>
          <p:cNvSpPr>
            <a:spLocks noGrp="1"/>
          </p:cNvSpPr>
          <p:nvPr>
            <p:ph type="sldNum" sz="quarter" idx="12"/>
          </p:nvPr>
        </p:nvSpPr>
        <p:spPr bwMode="auto">
          <a:xfrm>
            <a:off x="8795453" y="6400801"/>
            <a:ext cx="2743915" cy="365125"/>
          </a:xfrm>
          <a:noFill/>
          <a:ln>
            <a:miter lim="800000"/>
          </a:ln>
        </p:spPr>
        <p:txBody>
          <a:bodyPr wrap="square" numCol="1" anchorCtr="0" compatLnSpc="1">
            <a:prstTxWarp prst="textNoShape">
              <a:avLst/>
            </a:prstTxWarp>
          </a:bodyPr>
          <a:lstStyle/>
          <a:p>
            <a:pPr fontAlgn="base">
              <a:spcBef>
                <a:spcPct val="0"/>
              </a:spcBef>
              <a:spcAft>
                <a:spcPct val="0"/>
              </a:spcAft>
            </a:pPr>
            <a:fld id="{DAA243A4-5120-4A2E-B3D5-72F4EEC265F8}" type="slidenum">
              <a:rPr lang="en-IN" sz="1400" smtClean="0">
                <a:solidFill>
                  <a:schemeClr val="bg1"/>
                </a:solidFill>
                <a:latin typeface="Times New Roman" panose="02020603050405020304" pitchFamily="18" charset="0"/>
                <a:cs typeface="Times New Roman" panose="02020603050405020304" pitchFamily="18" charset="0"/>
              </a:rPr>
              <a:pPr fontAlgn="base">
                <a:spcBef>
                  <a:spcPct val="0"/>
                </a:spcBef>
                <a:spcAft>
                  <a:spcPct val="0"/>
                </a:spcAft>
              </a:pPr>
              <a:t>21</a:t>
            </a:fld>
            <a:endParaRPr lang="en-IN" sz="1400">
              <a:solidFill>
                <a:schemeClr val="bg1"/>
              </a:solidFill>
              <a:latin typeface="Times New Roman" panose="02020603050405020304" pitchFamily="18" charset="0"/>
              <a:cs typeface="Times New Roman" panose="02020603050405020304" pitchFamily="18" charset="0"/>
            </a:endParaRPr>
          </a:p>
        </p:txBody>
      </p:sp>
      <p:sp>
        <p:nvSpPr>
          <p:cNvPr id="8" name="Rectangle 7"/>
          <p:cNvSpPr/>
          <p:nvPr/>
        </p:nvSpPr>
        <p:spPr>
          <a:xfrm>
            <a:off x="838200" y="1803400"/>
            <a:ext cx="10515600" cy="4368800"/>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838200" y="360361"/>
            <a:ext cx="10515600" cy="1263651"/>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839448" y="546104"/>
            <a:ext cx="10493115" cy="769441"/>
          </a:xfrm>
          <a:prstGeom prst="rect">
            <a:avLst/>
          </a:prstGeom>
        </p:spPr>
        <p:txBody>
          <a:bodyPr wrap="square">
            <a:spAutoFit/>
          </a:bodyPr>
          <a:lstStyle/>
          <a:p>
            <a:pPr algn="ctr"/>
            <a:r>
              <a:rPr lang="en-US" altLang="en-US" sz="4400" b="1" dirty="0">
                <a:solidFill>
                  <a:prstClr val="black"/>
                </a:solidFill>
                <a:latin typeface="Casper Bold"/>
              </a:rPr>
              <a:t>MINING</a:t>
            </a:r>
            <a:endParaRPr lang="en-US" b="1" dirty="0"/>
          </a:p>
        </p:txBody>
      </p:sp>
    </p:spTree>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60" name="Date Placeholder 3"/>
          <p:cNvSpPr>
            <a:spLocks noGrp="1"/>
          </p:cNvSpPr>
          <p:nvPr>
            <p:ph type="dt" sz="quarter" idx="10"/>
          </p:nvPr>
        </p:nvSpPr>
        <p:spPr bwMode="auto">
          <a:xfrm>
            <a:off x="425561" y="6400801"/>
            <a:ext cx="2743915" cy="365125"/>
          </a:xfrm>
          <a:noFill/>
          <a:ln>
            <a:miter lim="800000"/>
          </a:ln>
        </p:spPr>
        <p:txBody>
          <a:bodyPr wrap="square" numCol="1" anchorCtr="0" compatLnSpc="1">
            <a:prstTxWarp prst="textNoShape">
              <a:avLst/>
            </a:prstTxWarp>
          </a:bodyPr>
          <a:lstStyle/>
          <a:p>
            <a:pPr fontAlgn="base">
              <a:spcBef>
                <a:spcPct val="0"/>
              </a:spcBef>
              <a:spcAft>
                <a:spcPct val="0"/>
              </a:spcAft>
            </a:pPr>
            <a:fld id="{1F6DEF7B-189D-486A-9C40-B5A66FAF875B}" type="datetime1">
              <a:rPr lang="en-IN" sz="1400" b="1" smtClean="0">
                <a:solidFill>
                  <a:schemeClr val="bg1"/>
                </a:solidFill>
                <a:latin typeface="Times New Roman" panose="02020603050405020304" pitchFamily="18" charset="0"/>
                <a:cs typeface="Times New Roman" panose="02020603050405020304" pitchFamily="18" charset="0"/>
              </a:rPr>
              <a:pPr fontAlgn="base">
                <a:spcBef>
                  <a:spcPct val="0"/>
                </a:spcBef>
                <a:spcAft>
                  <a:spcPct val="0"/>
                </a:spcAft>
              </a:pPr>
              <a:t>24-11-2023</a:t>
            </a:fld>
            <a:endParaRPr lang="en-IN" sz="1400" b="1">
              <a:solidFill>
                <a:schemeClr val="bg1"/>
              </a:solidFill>
              <a:latin typeface="Times New Roman" panose="02020603050405020304" pitchFamily="18" charset="0"/>
              <a:cs typeface="Times New Roman" panose="02020603050405020304" pitchFamily="18" charset="0"/>
            </a:endParaRPr>
          </a:p>
        </p:txBody>
      </p:sp>
      <p:sp>
        <p:nvSpPr>
          <p:cNvPr id="45062" name="Slide Number Placeholder 5"/>
          <p:cNvSpPr>
            <a:spLocks noGrp="1"/>
          </p:cNvSpPr>
          <p:nvPr>
            <p:ph type="sldNum" sz="quarter" idx="12"/>
          </p:nvPr>
        </p:nvSpPr>
        <p:spPr bwMode="auto">
          <a:xfrm>
            <a:off x="8795453" y="6400801"/>
            <a:ext cx="2743915" cy="365125"/>
          </a:xfrm>
          <a:noFill/>
          <a:ln>
            <a:miter lim="800000"/>
          </a:ln>
        </p:spPr>
        <p:txBody>
          <a:bodyPr wrap="square" numCol="1" anchorCtr="0" compatLnSpc="1">
            <a:prstTxWarp prst="textNoShape">
              <a:avLst/>
            </a:prstTxWarp>
          </a:bodyPr>
          <a:lstStyle/>
          <a:p>
            <a:pPr fontAlgn="base">
              <a:spcBef>
                <a:spcPct val="0"/>
              </a:spcBef>
              <a:spcAft>
                <a:spcPct val="0"/>
              </a:spcAft>
            </a:pPr>
            <a:fld id="{C612265B-0C0E-4D27-9204-43DB038E78B0}" type="slidenum">
              <a:rPr lang="en-IN" sz="1400" smtClean="0">
                <a:solidFill>
                  <a:schemeClr val="bg1"/>
                </a:solidFill>
                <a:latin typeface="Times New Roman" panose="02020603050405020304" pitchFamily="18" charset="0"/>
                <a:cs typeface="Times New Roman" panose="02020603050405020304" pitchFamily="18" charset="0"/>
              </a:rPr>
              <a:pPr fontAlgn="base">
                <a:spcBef>
                  <a:spcPct val="0"/>
                </a:spcBef>
                <a:spcAft>
                  <a:spcPct val="0"/>
                </a:spcAft>
              </a:pPr>
              <a:t>22</a:t>
            </a:fld>
            <a:endParaRPr lang="en-IN" sz="1400">
              <a:solidFill>
                <a:schemeClr val="bg1"/>
              </a:solidFill>
              <a:latin typeface="Times New Roman" panose="02020603050405020304" pitchFamily="18" charset="0"/>
              <a:cs typeface="Times New Roman" panose="02020603050405020304" pitchFamily="18" charset="0"/>
            </a:endParaRPr>
          </a:p>
        </p:txBody>
      </p:sp>
      <p:sp>
        <p:nvSpPr>
          <p:cNvPr id="6" name="Rectangle 5"/>
          <p:cNvSpPr/>
          <p:nvPr/>
        </p:nvSpPr>
        <p:spPr>
          <a:xfrm>
            <a:off x="838200" y="1803400"/>
            <a:ext cx="10515600" cy="4368800"/>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838200" y="360361"/>
            <a:ext cx="10515600" cy="1263651"/>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920803" y="1852613"/>
            <a:ext cx="6096000" cy="4225259"/>
          </a:xfrm>
          <a:prstGeom prst="rect">
            <a:avLst/>
          </a:prstGeom>
        </p:spPr>
        <p:txBody>
          <a:bodyPr>
            <a:spAutoFit/>
          </a:bodyPr>
          <a:lstStyle/>
          <a:p>
            <a:pPr marL="457200" indent="-292100" algn="just">
              <a:lnSpc>
                <a:spcPct val="150000"/>
              </a:lnSpc>
              <a:spcBef>
                <a:spcPct val="20000"/>
              </a:spcBef>
              <a:buFont typeface="Wingdings" panose="05000000000000000000" pitchFamily="2" charset="2"/>
              <a:buChar char="§"/>
              <a:defRPr/>
            </a:pPr>
            <a:r>
              <a:rPr lang="en-US" dirty="0">
                <a:latin typeface="Times New Roman" panose="02020603050405020304" pitchFamily="18" charset="0"/>
                <a:cs typeface="Times New Roman" panose="02020603050405020304" pitchFamily="18" charset="0"/>
              </a:rPr>
              <a:t>Deforestation and defacing of landscape</a:t>
            </a:r>
          </a:p>
          <a:p>
            <a:pPr marL="457200" indent="-292100" algn="just">
              <a:lnSpc>
                <a:spcPct val="150000"/>
              </a:lnSpc>
              <a:spcBef>
                <a:spcPct val="20000"/>
              </a:spcBef>
              <a:buFont typeface="Wingdings" panose="05000000000000000000" pitchFamily="2" charset="2"/>
              <a:buChar char="§"/>
              <a:defRPr/>
            </a:pPr>
            <a:r>
              <a:rPr lang="en-US" dirty="0">
                <a:latin typeface="Times New Roman" panose="02020603050405020304" pitchFamily="18" charset="0"/>
                <a:cs typeface="Times New Roman" panose="02020603050405020304" pitchFamily="18" charset="0"/>
              </a:rPr>
              <a:t>Subsidence of land</a:t>
            </a:r>
          </a:p>
          <a:p>
            <a:pPr marL="457200" indent="-292100" algn="just">
              <a:lnSpc>
                <a:spcPct val="150000"/>
              </a:lnSpc>
              <a:spcBef>
                <a:spcPct val="20000"/>
              </a:spcBef>
              <a:buFont typeface="Wingdings" panose="05000000000000000000" pitchFamily="2" charset="2"/>
              <a:buChar char="§"/>
              <a:defRPr/>
            </a:pPr>
            <a:r>
              <a:rPr lang="en-US" dirty="0">
                <a:latin typeface="Times New Roman" panose="02020603050405020304" pitchFamily="18" charset="0"/>
                <a:cs typeface="Times New Roman" panose="02020603050405020304" pitchFamily="18" charset="0"/>
              </a:rPr>
              <a:t>Surface water pollution</a:t>
            </a:r>
          </a:p>
          <a:p>
            <a:pPr marL="457200" indent="-292100" algn="just">
              <a:lnSpc>
                <a:spcPct val="150000"/>
              </a:lnSpc>
              <a:spcBef>
                <a:spcPct val="20000"/>
              </a:spcBef>
              <a:buFont typeface="Wingdings" panose="05000000000000000000" pitchFamily="2" charset="2"/>
              <a:buChar char="§"/>
              <a:defRPr/>
            </a:pPr>
            <a:r>
              <a:rPr lang="en-US" dirty="0">
                <a:latin typeface="Times New Roman" panose="02020603050405020304" pitchFamily="18" charset="0"/>
                <a:cs typeface="Times New Roman" panose="02020603050405020304" pitchFamily="18" charset="0"/>
              </a:rPr>
              <a:t>Groundwater pollution</a:t>
            </a:r>
          </a:p>
          <a:p>
            <a:pPr marL="457200" indent="-292100" algn="just">
              <a:lnSpc>
                <a:spcPct val="150000"/>
              </a:lnSpc>
              <a:spcBef>
                <a:spcPct val="20000"/>
              </a:spcBef>
              <a:buFont typeface="Wingdings" panose="05000000000000000000" pitchFamily="2" charset="2"/>
              <a:buChar char="§"/>
              <a:defRPr/>
            </a:pPr>
            <a:r>
              <a:rPr lang="en-US" dirty="0">
                <a:latin typeface="Times New Roman" panose="02020603050405020304" pitchFamily="18" charset="0"/>
                <a:cs typeface="Times New Roman" panose="02020603050405020304" pitchFamily="18" charset="0"/>
              </a:rPr>
              <a:t>Acid mine drainage</a:t>
            </a:r>
          </a:p>
          <a:p>
            <a:pPr marL="457200" indent="-292100" algn="just">
              <a:lnSpc>
                <a:spcPct val="150000"/>
              </a:lnSpc>
              <a:spcBef>
                <a:spcPct val="20000"/>
              </a:spcBef>
              <a:buFont typeface="Wingdings" panose="05000000000000000000" pitchFamily="2" charset="2"/>
              <a:buChar char="§"/>
              <a:defRPr/>
            </a:pPr>
            <a:r>
              <a:rPr lang="en-US" dirty="0">
                <a:latin typeface="Times New Roman" panose="02020603050405020304" pitchFamily="18" charset="0"/>
                <a:cs typeface="Times New Roman" panose="02020603050405020304" pitchFamily="18" charset="0"/>
              </a:rPr>
              <a:t>Air Pollution</a:t>
            </a:r>
          </a:p>
          <a:p>
            <a:pPr marL="457200" indent="-292100" algn="just">
              <a:lnSpc>
                <a:spcPct val="150000"/>
              </a:lnSpc>
              <a:spcBef>
                <a:spcPct val="20000"/>
              </a:spcBef>
              <a:buFont typeface="Wingdings" panose="05000000000000000000" pitchFamily="2" charset="2"/>
              <a:buChar char="§"/>
              <a:defRPr/>
            </a:pPr>
            <a:r>
              <a:rPr lang="en-US" dirty="0">
                <a:latin typeface="Times New Roman" panose="02020603050405020304" pitchFamily="18" charset="0"/>
                <a:cs typeface="Times New Roman" panose="02020603050405020304" pitchFamily="18" charset="0"/>
              </a:rPr>
              <a:t>Effect on biodiversity</a:t>
            </a:r>
          </a:p>
          <a:p>
            <a:pPr marL="457200" indent="-292100" algn="just">
              <a:lnSpc>
                <a:spcPct val="150000"/>
              </a:lnSpc>
              <a:spcBef>
                <a:spcPct val="20000"/>
              </a:spcBef>
              <a:buFont typeface="Wingdings" panose="05000000000000000000" pitchFamily="2" charset="2"/>
              <a:buChar char="§"/>
              <a:defRPr/>
            </a:pPr>
            <a:r>
              <a:rPr lang="en-US" dirty="0">
                <a:latin typeface="Times New Roman" panose="02020603050405020304" pitchFamily="18" charset="0"/>
                <a:cs typeface="Times New Roman" panose="02020603050405020304" pitchFamily="18" charset="0"/>
              </a:rPr>
              <a:t>Health hazards for workers</a:t>
            </a:r>
          </a:p>
          <a:p>
            <a:pPr marL="457200" indent="-292100" algn="just">
              <a:lnSpc>
                <a:spcPct val="150000"/>
              </a:lnSpc>
              <a:spcBef>
                <a:spcPct val="20000"/>
              </a:spcBef>
              <a:buFont typeface="Wingdings" panose="05000000000000000000" pitchFamily="2" charset="2"/>
              <a:buChar char="§"/>
              <a:defRPr/>
            </a:pPr>
            <a:r>
              <a:rPr lang="en-US" dirty="0">
                <a:latin typeface="Times New Roman" panose="02020603050405020304" pitchFamily="18" charset="0"/>
                <a:cs typeface="Times New Roman" panose="02020603050405020304" pitchFamily="18" charset="0"/>
              </a:rPr>
              <a:t>Waste of land</a:t>
            </a:r>
          </a:p>
        </p:txBody>
      </p:sp>
      <p:sp>
        <p:nvSpPr>
          <p:cNvPr id="11" name="Rectangle 10"/>
          <p:cNvSpPr/>
          <p:nvPr/>
        </p:nvSpPr>
        <p:spPr>
          <a:xfrm>
            <a:off x="839449" y="621055"/>
            <a:ext cx="10493115" cy="769441"/>
          </a:xfrm>
          <a:prstGeom prst="rect">
            <a:avLst/>
          </a:prstGeom>
        </p:spPr>
        <p:txBody>
          <a:bodyPr wrap="square">
            <a:spAutoFit/>
          </a:bodyPr>
          <a:lstStyle/>
          <a:p>
            <a:pPr algn="ctr"/>
            <a:r>
              <a:rPr lang="en-US" altLang="en-US" sz="4400" b="1" dirty="0">
                <a:solidFill>
                  <a:prstClr val="black"/>
                </a:solidFill>
                <a:latin typeface="Casper Bold"/>
              </a:rPr>
              <a:t>IMAPCT OF MINING</a:t>
            </a:r>
          </a:p>
        </p:txBody>
      </p:sp>
      <p:pic>
        <p:nvPicPr>
          <p:cNvPr id="185346" name="Picture 2" descr="What Is The Environmental Impact Of The Mining Industry? - WorldAtlas"/>
          <p:cNvPicPr>
            <a:picLocks noChangeAspect="1" noChangeArrowheads="1"/>
          </p:cNvPicPr>
          <p:nvPr/>
        </p:nvPicPr>
        <p:blipFill>
          <a:blip r:embed="rId2" cstate="print"/>
          <a:srcRect/>
          <a:stretch>
            <a:fillRect/>
          </a:stretch>
        </p:blipFill>
        <p:spPr bwMode="auto">
          <a:xfrm>
            <a:off x="5153024" y="2684123"/>
            <a:ext cx="5692775" cy="265656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60" name="Date Placeholder 3"/>
          <p:cNvSpPr>
            <a:spLocks noGrp="1"/>
          </p:cNvSpPr>
          <p:nvPr>
            <p:ph type="dt" sz="quarter" idx="10"/>
          </p:nvPr>
        </p:nvSpPr>
        <p:spPr bwMode="auto">
          <a:xfrm>
            <a:off x="425561" y="6400801"/>
            <a:ext cx="2743915" cy="365125"/>
          </a:xfrm>
          <a:noFill/>
          <a:ln>
            <a:miter lim="800000"/>
          </a:ln>
        </p:spPr>
        <p:txBody>
          <a:bodyPr wrap="square" numCol="1" anchorCtr="0" compatLnSpc="1">
            <a:prstTxWarp prst="textNoShape">
              <a:avLst/>
            </a:prstTxWarp>
          </a:bodyPr>
          <a:lstStyle/>
          <a:p>
            <a:pPr fontAlgn="base">
              <a:spcBef>
                <a:spcPct val="0"/>
              </a:spcBef>
              <a:spcAft>
                <a:spcPct val="0"/>
              </a:spcAft>
            </a:pPr>
            <a:fld id="{1F6DEF7B-189D-486A-9C40-B5A66FAF875B}" type="datetime1">
              <a:rPr lang="en-IN" sz="1400" b="1" smtClean="0">
                <a:solidFill>
                  <a:schemeClr val="bg1"/>
                </a:solidFill>
                <a:latin typeface="Times New Roman" panose="02020603050405020304" pitchFamily="18" charset="0"/>
                <a:cs typeface="Times New Roman" panose="02020603050405020304" pitchFamily="18" charset="0"/>
              </a:rPr>
              <a:pPr fontAlgn="base">
                <a:spcBef>
                  <a:spcPct val="0"/>
                </a:spcBef>
                <a:spcAft>
                  <a:spcPct val="0"/>
                </a:spcAft>
              </a:pPr>
              <a:t>24-11-2023</a:t>
            </a:fld>
            <a:endParaRPr lang="en-IN" sz="1400" b="1">
              <a:solidFill>
                <a:schemeClr val="bg1"/>
              </a:solidFill>
              <a:latin typeface="Times New Roman" panose="02020603050405020304" pitchFamily="18" charset="0"/>
              <a:cs typeface="Times New Roman" panose="02020603050405020304" pitchFamily="18" charset="0"/>
            </a:endParaRPr>
          </a:p>
        </p:txBody>
      </p:sp>
      <p:sp>
        <p:nvSpPr>
          <p:cNvPr id="45062" name="Slide Number Placeholder 5"/>
          <p:cNvSpPr>
            <a:spLocks noGrp="1"/>
          </p:cNvSpPr>
          <p:nvPr>
            <p:ph type="sldNum" sz="quarter" idx="12"/>
          </p:nvPr>
        </p:nvSpPr>
        <p:spPr bwMode="auto">
          <a:xfrm>
            <a:off x="8795453" y="6400801"/>
            <a:ext cx="2743915" cy="365125"/>
          </a:xfrm>
          <a:noFill/>
          <a:ln>
            <a:miter lim="800000"/>
          </a:ln>
        </p:spPr>
        <p:txBody>
          <a:bodyPr wrap="square" numCol="1" anchorCtr="0" compatLnSpc="1">
            <a:prstTxWarp prst="textNoShape">
              <a:avLst/>
            </a:prstTxWarp>
          </a:bodyPr>
          <a:lstStyle/>
          <a:p>
            <a:pPr fontAlgn="base">
              <a:spcBef>
                <a:spcPct val="0"/>
              </a:spcBef>
              <a:spcAft>
                <a:spcPct val="0"/>
              </a:spcAft>
            </a:pPr>
            <a:fld id="{C612265B-0C0E-4D27-9204-43DB038E78B0}" type="slidenum">
              <a:rPr lang="en-IN" sz="1400" smtClean="0">
                <a:solidFill>
                  <a:schemeClr val="bg1"/>
                </a:solidFill>
                <a:latin typeface="Times New Roman" panose="02020603050405020304" pitchFamily="18" charset="0"/>
                <a:cs typeface="Times New Roman" panose="02020603050405020304" pitchFamily="18" charset="0"/>
              </a:rPr>
              <a:pPr fontAlgn="base">
                <a:spcBef>
                  <a:spcPct val="0"/>
                </a:spcBef>
                <a:spcAft>
                  <a:spcPct val="0"/>
                </a:spcAft>
              </a:pPr>
              <a:t>23</a:t>
            </a:fld>
            <a:endParaRPr lang="en-IN" sz="1400">
              <a:solidFill>
                <a:schemeClr val="bg1"/>
              </a:solidFill>
              <a:latin typeface="Times New Roman" panose="02020603050405020304" pitchFamily="18" charset="0"/>
              <a:cs typeface="Times New Roman" panose="02020603050405020304" pitchFamily="18" charset="0"/>
            </a:endParaRPr>
          </a:p>
        </p:txBody>
      </p:sp>
      <p:sp>
        <p:nvSpPr>
          <p:cNvPr id="6" name="Rectangle 5"/>
          <p:cNvSpPr/>
          <p:nvPr/>
        </p:nvSpPr>
        <p:spPr>
          <a:xfrm>
            <a:off x="838200" y="1803400"/>
            <a:ext cx="10515600" cy="4368800"/>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838200" y="360361"/>
            <a:ext cx="10515600" cy="1263651"/>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949378" y="2259514"/>
            <a:ext cx="6096000" cy="3139321"/>
          </a:xfrm>
          <a:prstGeom prst="rect">
            <a:avLst/>
          </a:prstGeom>
        </p:spPr>
        <p:txBody>
          <a:bodyPr wrap="square">
            <a:spAutoFit/>
          </a:bodyPr>
          <a:lstStyle/>
          <a:p>
            <a:pPr algn="just">
              <a:buFont typeface="Arial" pitchFamily="34" charset="0"/>
              <a:buChar char="•"/>
            </a:pPr>
            <a:r>
              <a:rPr lang="en-US" dirty="0">
                <a:latin typeface="Times New Roman" panose="02020603050405020304" pitchFamily="18" charset="0"/>
                <a:cs typeface="Times New Roman" panose="02020603050405020304" pitchFamily="18" charset="0"/>
              </a:rPr>
              <a:t> Replacement minerals for use in place of scarce minerals which are in short supply and are going to be depleted soon.</a:t>
            </a:r>
          </a:p>
          <a:p>
            <a:pPr algn="just">
              <a:buFont typeface="Arial" pitchFamily="34" charset="0"/>
              <a:buChar char="•"/>
            </a:pPr>
            <a:endParaRPr lang="en-US" dirty="0">
              <a:latin typeface="Times New Roman" panose="02020603050405020304" pitchFamily="18" charset="0"/>
              <a:cs typeface="Times New Roman" panose="02020603050405020304" pitchFamily="18" charset="0"/>
            </a:endParaRPr>
          </a:p>
          <a:p>
            <a:pPr algn="just">
              <a:buFont typeface="Arial" pitchFamily="34" charset="0"/>
              <a:buChar char="•"/>
            </a:pPr>
            <a:r>
              <a:rPr lang="en-US" dirty="0">
                <a:latin typeface="Times New Roman" panose="02020603050405020304" pitchFamily="18" charset="0"/>
                <a:cs typeface="Times New Roman" panose="02020603050405020304" pitchFamily="18" charset="0"/>
              </a:rPr>
              <a:t> Avoid over-exploitation of mineral resources.</a:t>
            </a:r>
          </a:p>
          <a:p>
            <a:pPr algn="just">
              <a:buFont typeface="Arial" pitchFamily="34" charset="0"/>
              <a:buChar char="•"/>
            </a:pPr>
            <a:endParaRPr lang="en-US" dirty="0">
              <a:latin typeface="Times New Roman" panose="02020603050405020304" pitchFamily="18" charset="0"/>
              <a:cs typeface="Times New Roman" panose="02020603050405020304" pitchFamily="18" charset="0"/>
            </a:endParaRPr>
          </a:p>
          <a:p>
            <a:pPr algn="just">
              <a:buFont typeface="Arial" pitchFamily="34" charset="0"/>
              <a:buChar char="•"/>
            </a:pPr>
            <a:r>
              <a:rPr lang="en-US" dirty="0">
                <a:latin typeface="Times New Roman" panose="02020603050405020304" pitchFamily="18" charset="0"/>
                <a:cs typeface="Times New Roman" panose="02020603050405020304" pitchFamily="18" charset="0"/>
              </a:rPr>
              <a:t> Reuse and recycle minerals.</a:t>
            </a:r>
          </a:p>
          <a:p>
            <a:pPr algn="just">
              <a:buFont typeface="Arial" pitchFamily="34" charset="0"/>
              <a:buChar char="•"/>
            </a:pPr>
            <a:endParaRPr lang="en-US" dirty="0">
              <a:latin typeface="Times New Roman" panose="02020603050405020304" pitchFamily="18" charset="0"/>
              <a:cs typeface="Times New Roman" panose="02020603050405020304" pitchFamily="18" charset="0"/>
            </a:endParaRPr>
          </a:p>
          <a:p>
            <a:pPr algn="just">
              <a:buFont typeface="Arial" pitchFamily="34" charset="0"/>
              <a:buChar char="•"/>
            </a:pPr>
            <a:r>
              <a:rPr lang="en-US" dirty="0">
                <a:latin typeface="Times New Roman" panose="02020603050405020304" pitchFamily="18" charset="0"/>
                <a:cs typeface="Times New Roman" panose="02020603050405020304" pitchFamily="18" charset="0"/>
              </a:rPr>
              <a:t> Create social awareness regarding conservation of minerals.</a:t>
            </a:r>
          </a:p>
          <a:p>
            <a:pPr algn="just">
              <a:buFont typeface="Arial" pitchFamily="34" charset="0"/>
              <a:buChar char="•"/>
            </a:pPr>
            <a:endParaRPr lang="en-US" dirty="0">
              <a:latin typeface="Times New Roman" panose="02020603050405020304" pitchFamily="18" charset="0"/>
              <a:cs typeface="Times New Roman" panose="02020603050405020304" pitchFamily="18" charset="0"/>
            </a:endParaRPr>
          </a:p>
          <a:p>
            <a:pPr algn="just">
              <a:buFont typeface="Arial" pitchFamily="34" charset="0"/>
              <a:buChar char="•"/>
            </a:pPr>
            <a:r>
              <a:rPr lang="en-US" dirty="0">
                <a:latin typeface="Times New Roman" panose="02020603050405020304" pitchFamily="18" charset="0"/>
                <a:cs typeface="Times New Roman" panose="02020603050405020304" pitchFamily="18" charset="0"/>
              </a:rPr>
              <a:t> Selection and adoption of suitable methodology of mining which will have negligible effect on environment.</a:t>
            </a:r>
          </a:p>
        </p:txBody>
      </p:sp>
      <p:sp>
        <p:nvSpPr>
          <p:cNvPr id="11" name="Rectangle 10"/>
          <p:cNvSpPr/>
          <p:nvPr/>
        </p:nvSpPr>
        <p:spPr>
          <a:xfrm>
            <a:off x="853963" y="417855"/>
            <a:ext cx="10493115" cy="1323439"/>
          </a:xfrm>
          <a:prstGeom prst="rect">
            <a:avLst/>
          </a:prstGeom>
        </p:spPr>
        <p:txBody>
          <a:bodyPr wrap="square">
            <a:spAutoFit/>
          </a:bodyPr>
          <a:lstStyle/>
          <a:p>
            <a:pPr algn="ctr"/>
            <a:r>
              <a:rPr lang="en-US" altLang="en-US" sz="4000" b="1" dirty="0">
                <a:solidFill>
                  <a:prstClr val="black"/>
                </a:solidFill>
                <a:latin typeface="Casper Bold"/>
              </a:rPr>
              <a:t>CONSERVATION OF MINERAL RESOURCES</a:t>
            </a:r>
          </a:p>
        </p:txBody>
      </p:sp>
      <p:pic>
        <p:nvPicPr>
          <p:cNvPr id="190466" name="Picture 2" descr="Mineral Resources Exploration and Evaluation Ind AS 106"/>
          <p:cNvPicPr>
            <a:picLocks noChangeAspect="1" noChangeArrowheads="1"/>
          </p:cNvPicPr>
          <p:nvPr/>
        </p:nvPicPr>
        <p:blipFill>
          <a:blip r:embed="rId2"/>
          <a:srcRect/>
          <a:stretch>
            <a:fillRect/>
          </a:stretch>
        </p:blipFill>
        <p:spPr bwMode="auto">
          <a:xfrm>
            <a:off x="7485290" y="2728687"/>
            <a:ext cx="3466482" cy="239485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5"/>
          <p:cNvPicPr>
            <a:picLocks noChangeAspect="1" noChangeArrowheads="1"/>
          </p:cNvPicPr>
          <p:nvPr/>
        </p:nvPicPr>
        <p:blipFill>
          <a:blip r:embed="rId2"/>
          <a:stretch>
            <a:fillRect/>
          </a:stretch>
        </p:blipFill>
        <p:spPr bwMode="auto">
          <a:xfrm>
            <a:off x="7048500" y="2381251"/>
            <a:ext cx="3946968" cy="318135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7412" name="Date Placeholder 3"/>
          <p:cNvSpPr>
            <a:spLocks noGrp="1"/>
          </p:cNvSpPr>
          <p:nvPr>
            <p:ph type="dt" sz="quarter" idx="12"/>
          </p:nvPr>
        </p:nvSpPr>
        <p:spPr bwMode="auto">
          <a:xfrm>
            <a:off x="425561" y="6400801"/>
            <a:ext cx="2743915" cy="365125"/>
          </a:xfrm>
          <a:noFill/>
          <a:ln>
            <a:miter lim="800000"/>
          </a:ln>
        </p:spPr>
        <p:txBody>
          <a:bodyPr wrap="square" numCol="1" anchorCtr="0" compatLnSpc="1">
            <a:prstTxWarp prst="textNoShape">
              <a:avLst/>
            </a:prstTxWarp>
          </a:bodyPr>
          <a:lstStyle/>
          <a:p>
            <a:pPr algn="ctr" fontAlgn="base">
              <a:spcBef>
                <a:spcPct val="0"/>
              </a:spcBef>
              <a:spcAft>
                <a:spcPct val="0"/>
              </a:spcAft>
            </a:pPr>
            <a:fld id="{FE74357E-C123-4DCB-ABD5-E0A2AAFB3F85}" type="datetime1">
              <a:rPr lang="en-IN" sz="1400" b="1" smtClean="0">
                <a:solidFill>
                  <a:schemeClr val="bg1"/>
                </a:solidFill>
                <a:latin typeface="Times New Roman" panose="02020603050405020304" pitchFamily="18" charset="0"/>
                <a:cs typeface="Times New Roman" panose="02020603050405020304" pitchFamily="18" charset="0"/>
              </a:rPr>
              <a:pPr algn="ctr" fontAlgn="base">
                <a:spcBef>
                  <a:spcPct val="0"/>
                </a:spcBef>
                <a:spcAft>
                  <a:spcPct val="0"/>
                </a:spcAft>
              </a:pPr>
              <a:t>24-11-2023</a:t>
            </a:fld>
            <a:endParaRPr lang="en-IN" sz="1400" b="1">
              <a:solidFill>
                <a:schemeClr val="bg1"/>
              </a:solidFill>
              <a:latin typeface="Times New Roman" panose="02020603050405020304" pitchFamily="18" charset="0"/>
              <a:cs typeface="Times New Roman" panose="02020603050405020304" pitchFamily="18" charset="0"/>
            </a:endParaRPr>
          </a:p>
        </p:txBody>
      </p:sp>
      <p:sp>
        <p:nvSpPr>
          <p:cNvPr id="17414" name="Slide Number Placeholder 5"/>
          <p:cNvSpPr>
            <a:spLocks noGrp="1"/>
          </p:cNvSpPr>
          <p:nvPr>
            <p:ph type="sldNum" sz="quarter" idx="11"/>
          </p:nvPr>
        </p:nvSpPr>
        <p:spPr bwMode="auto">
          <a:xfrm>
            <a:off x="8795453" y="6400801"/>
            <a:ext cx="2743915" cy="365125"/>
          </a:xfrm>
          <a:noFill/>
          <a:ln>
            <a:miter lim="800000"/>
          </a:ln>
        </p:spPr>
        <p:txBody>
          <a:bodyPr wrap="square" numCol="1" anchorCtr="0" compatLnSpc="1">
            <a:prstTxWarp prst="textNoShape">
              <a:avLst/>
            </a:prstTxWarp>
          </a:bodyPr>
          <a:lstStyle/>
          <a:p>
            <a:pPr algn="l" fontAlgn="base">
              <a:spcBef>
                <a:spcPct val="0"/>
              </a:spcBef>
              <a:spcAft>
                <a:spcPct val="0"/>
              </a:spcAft>
            </a:pPr>
            <a:fld id="{8E6BB61E-B876-46A3-AC75-9943BE458746}" type="slidenum">
              <a:rPr lang="en-IN" sz="1400" smtClean="0">
                <a:solidFill>
                  <a:schemeClr val="bg1"/>
                </a:solidFill>
                <a:latin typeface="Times New Roman" panose="02020603050405020304" pitchFamily="18" charset="0"/>
                <a:cs typeface="Times New Roman" panose="02020603050405020304" pitchFamily="18" charset="0"/>
              </a:rPr>
              <a:pPr algn="l" fontAlgn="base">
                <a:spcBef>
                  <a:spcPct val="0"/>
                </a:spcBef>
                <a:spcAft>
                  <a:spcPct val="0"/>
                </a:spcAft>
              </a:pPr>
              <a:t>24</a:t>
            </a:fld>
            <a:endParaRPr lang="en-IN" sz="1400">
              <a:solidFill>
                <a:schemeClr val="bg1"/>
              </a:solidFill>
              <a:latin typeface="Times New Roman" panose="02020603050405020304" pitchFamily="18" charset="0"/>
              <a:cs typeface="Times New Roman" panose="02020603050405020304" pitchFamily="18" charset="0"/>
            </a:endParaRPr>
          </a:p>
        </p:txBody>
      </p:sp>
      <p:sp>
        <p:nvSpPr>
          <p:cNvPr id="7" name="Rectangle 6"/>
          <p:cNvSpPr/>
          <p:nvPr/>
        </p:nvSpPr>
        <p:spPr>
          <a:xfrm>
            <a:off x="838200" y="1803400"/>
            <a:ext cx="10515600" cy="4368800"/>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838200" y="360361"/>
            <a:ext cx="10515600" cy="1263651"/>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sper Bold"/>
            </a:endParaRPr>
          </a:p>
        </p:txBody>
      </p:sp>
      <p:sp>
        <p:nvSpPr>
          <p:cNvPr id="10" name="Rectangle 9"/>
          <p:cNvSpPr/>
          <p:nvPr/>
        </p:nvSpPr>
        <p:spPr>
          <a:xfrm>
            <a:off x="844952" y="671332"/>
            <a:ext cx="10509813" cy="769441"/>
          </a:xfrm>
          <a:prstGeom prst="rect">
            <a:avLst/>
          </a:prstGeom>
        </p:spPr>
        <p:txBody>
          <a:bodyPr wrap="square">
            <a:spAutoFit/>
          </a:bodyPr>
          <a:lstStyle/>
          <a:p>
            <a:pPr algn="ctr"/>
            <a:r>
              <a:rPr lang="en-US" sz="4400" b="1" dirty="0">
                <a:solidFill>
                  <a:prstClr val="black"/>
                </a:solidFill>
                <a:latin typeface="Casper Bold"/>
              </a:rPr>
              <a:t>LAND RESOURCES</a:t>
            </a:r>
          </a:p>
        </p:txBody>
      </p:sp>
      <p:sp>
        <p:nvSpPr>
          <p:cNvPr id="11" name="Text Placeholder 2"/>
          <p:cNvSpPr>
            <a:spLocks noGrp="1"/>
          </p:cNvSpPr>
          <p:nvPr>
            <p:ph type="body" sz="half" idx="1"/>
          </p:nvPr>
        </p:nvSpPr>
        <p:spPr>
          <a:xfrm>
            <a:off x="798654" y="1817225"/>
            <a:ext cx="5717894" cy="4354974"/>
          </a:xfrm>
        </p:spPr>
        <p:txBody>
          <a:bodyPr>
            <a:normAutofit/>
          </a:bodyPr>
          <a:lstStyle/>
          <a:p>
            <a:pPr algn="just"/>
            <a:endParaRPr lang="en-US" sz="1800" dirty="0">
              <a:latin typeface="Times New Roman" panose="02020603050405020304" pitchFamily="18" charset="0"/>
              <a:cs typeface="Times New Roman" panose="02020603050405020304" pitchFamily="18" charset="0"/>
            </a:endParaRPr>
          </a:p>
          <a:p>
            <a:pPr algn="just"/>
            <a:r>
              <a:rPr lang="en-US" sz="1800" dirty="0">
                <a:latin typeface="Times New Roman" panose="02020603050405020304" pitchFamily="18" charset="0"/>
                <a:cs typeface="Times New Roman" panose="02020603050405020304" pitchFamily="18" charset="0"/>
              </a:rPr>
              <a:t>Land is an essential natural resource, both for the survival and prosperity of humanity, and for the maintenance of all terrestrial ecosystems. </a:t>
            </a:r>
          </a:p>
          <a:p>
            <a:pPr algn="just"/>
            <a:endParaRPr lang="en-US" sz="1800" dirty="0">
              <a:latin typeface="Times New Roman" panose="02020603050405020304" pitchFamily="18" charset="0"/>
              <a:cs typeface="Times New Roman" panose="02020603050405020304" pitchFamily="18" charset="0"/>
            </a:endParaRPr>
          </a:p>
          <a:p>
            <a:pPr algn="just"/>
            <a:r>
              <a:rPr lang="en-US" sz="1800" dirty="0">
                <a:latin typeface="Times New Roman" panose="02020603050405020304" pitchFamily="18" charset="0"/>
                <a:cs typeface="Times New Roman" panose="02020603050405020304" pitchFamily="18" charset="0"/>
              </a:rPr>
              <a:t>People have become progressively more expert in exploiting land resources for their own ends. The limits on these resources are finite while human demands on them are not. </a:t>
            </a:r>
          </a:p>
          <a:p>
            <a:pPr algn="just"/>
            <a:endParaRPr lang="en-US" sz="1800" dirty="0">
              <a:latin typeface="Times New Roman" panose="02020603050405020304" pitchFamily="18" charset="0"/>
              <a:cs typeface="Times New Roman" panose="02020603050405020304" pitchFamily="18" charset="0"/>
            </a:endParaRPr>
          </a:p>
          <a:p>
            <a:pPr algn="just"/>
            <a:r>
              <a:rPr lang="en-US" sz="1800" dirty="0">
                <a:latin typeface="Times New Roman" panose="02020603050405020304" pitchFamily="18" charset="0"/>
                <a:cs typeface="Times New Roman" panose="02020603050405020304" pitchFamily="18" charset="0"/>
              </a:rPr>
              <a:t>Increased demand, or pressure on land resources, shows up as declining crop production, degradation of land quality and quantity, and competition for land. </a:t>
            </a:r>
          </a:p>
        </p:txBody>
      </p:sp>
    </p:spTree>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half" idx="1"/>
          </p:nvPr>
        </p:nvSpPr>
        <p:spPr>
          <a:xfrm>
            <a:off x="902825" y="1905000"/>
            <a:ext cx="6259975" cy="4102261"/>
          </a:xfrm>
        </p:spPr>
        <p:txBody>
          <a:bodyPr>
            <a:normAutofit/>
          </a:bodyPr>
          <a:lstStyle/>
          <a:p>
            <a:pPr algn="just">
              <a:defRPr/>
            </a:pPr>
            <a:endParaRPr lang="en-US" sz="1800" dirty="0">
              <a:latin typeface="Times New Roman" panose="02020603050405020304" pitchFamily="18" charset="0"/>
              <a:cs typeface="Times New Roman" panose="02020603050405020304" pitchFamily="18" charset="0"/>
            </a:endParaRPr>
          </a:p>
          <a:p>
            <a:pPr algn="just">
              <a:defRPr/>
            </a:pPr>
            <a:r>
              <a:rPr lang="en-US" sz="1800" dirty="0">
                <a:latin typeface="Times New Roman" panose="02020603050405020304" pitchFamily="18" charset="0"/>
                <a:cs typeface="Times New Roman" panose="02020603050405020304" pitchFamily="18" charset="0"/>
              </a:rPr>
              <a:t>Preserves terrestrial biodiversity and genetic pool.</a:t>
            </a:r>
          </a:p>
          <a:p>
            <a:pPr algn="just">
              <a:defRPr/>
            </a:pPr>
            <a:endParaRPr lang="en-US" sz="1800" dirty="0">
              <a:latin typeface="Times New Roman" panose="02020603050405020304" pitchFamily="18" charset="0"/>
              <a:cs typeface="Times New Roman" panose="02020603050405020304" pitchFamily="18" charset="0"/>
            </a:endParaRPr>
          </a:p>
          <a:p>
            <a:pPr algn="just">
              <a:defRPr/>
            </a:pPr>
            <a:r>
              <a:rPr lang="en-US" sz="1800" dirty="0">
                <a:latin typeface="Times New Roman" panose="02020603050405020304" pitchFamily="18" charset="0"/>
                <a:cs typeface="Times New Roman" panose="02020603050405020304" pitchFamily="18" charset="0"/>
              </a:rPr>
              <a:t>Regulates water and carbon cycles.</a:t>
            </a:r>
          </a:p>
          <a:p>
            <a:pPr algn="just">
              <a:defRPr/>
            </a:pPr>
            <a:endParaRPr lang="en-US" sz="1800" dirty="0">
              <a:latin typeface="Times New Roman" panose="02020603050405020304" pitchFamily="18" charset="0"/>
              <a:cs typeface="Times New Roman" panose="02020603050405020304" pitchFamily="18" charset="0"/>
            </a:endParaRPr>
          </a:p>
          <a:p>
            <a:pPr algn="just">
              <a:defRPr/>
            </a:pPr>
            <a:r>
              <a:rPr lang="en-US" sz="1800" dirty="0">
                <a:latin typeface="Times New Roman" panose="02020603050405020304" pitchFamily="18" charset="0"/>
                <a:cs typeface="Times New Roman" panose="02020603050405020304" pitchFamily="18" charset="0"/>
              </a:rPr>
              <a:t>Store house of resources like groundwater, minerals, and fossil fuels.</a:t>
            </a:r>
          </a:p>
          <a:p>
            <a:pPr algn="just">
              <a:defRPr/>
            </a:pPr>
            <a:endParaRPr lang="en-US" sz="1800" dirty="0">
              <a:latin typeface="Times New Roman" panose="02020603050405020304" pitchFamily="18" charset="0"/>
              <a:cs typeface="Times New Roman" panose="02020603050405020304" pitchFamily="18" charset="0"/>
            </a:endParaRPr>
          </a:p>
          <a:p>
            <a:pPr algn="just">
              <a:defRPr/>
            </a:pPr>
            <a:r>
              <a:rPr lang="en-US" sz="1800" dirty="0">
                <a:latin typeface="Times New Roman" panose="02020603050405020304" pitchFamily="18" charset="0"/>
                <a:cs typeface="Times New Roman" panose="02020603050405020304" pitchFamily="18" charset="0"/>
              </a:rPr>
              <a:t>Forms the basis of human settlements.</a:t>
            </a:r>
          </a:p>
          <a:p>
            <a:pPr algn="just">
              <a:defRPr/>
            </a:pPr>
            <a:endParaRPr lang="en-US" sz="1800" dirty="0">
              <a:latin typeface="Times New Roman" panose="02020603050405020304" pitchFamily="18" charset="0"/>
              <a:cs typeface="Times New Roman" panose="02020603050405020304" pitchFamily="18" charset="0"/>
            </a:endParaRPr>
          </a:p>
          <a:p>
            <a:pPr algn="just">
              <a:defRPr/>
            </a:pPr>
            <a:r>
              <a:rPr lang="en-US" sz="1800" dirty="0">
                <a:latin typeface="Times New Roman" panose="02020603050405020304" pitchFamily="18" charset="0"/>
                <a:cs typeface="Times New Roman" panose="02020603050405020304" pitchFamily="18" charset="0"/>
              </a:rPr>
              <a:t>Top soil horizon supports plant growth.</a:t>
            </a:r>
          </a:p>
          <a:p>
            <a:pPr algn="just">
              <a:defRPr/>
            </a:pPr>
            <a:endParaRPr lang="en-US" sz="1600" dirty="0">
              <a:solidFill>
                <a:schemeClr val="tx2">
                  <a:lumMod val="75000"/>
                </a:schemeClr>
              </a:solidFill>
              <a:latin typeface="Casper"/>
              <a:cs typeface="Arial" panose="020B0604020202020204" pitchFamily="34" charset="0"/>
            </a:endParaRPr>
          </a:p>
        </p:txBody>
      </p:sp>
      <p:sp>
        <p:nvSpPr>
          <p:cNvPr id="19460" name="Date Placeholder 3"/>
          <p:cNvSpPr>
            <a:spLocks noGrp="1"/>
          </p:cNvSpPr>
          <p:nvPr>
            <p:ph type="dt" sz="quarter" idx="12"/>
          </p:nvPr>
        </p:nvSpPr>
        <p:spPr bwMode="auto">
          <a:xfrm>
            <a:off x="425561" y="6400801"/>
            <a:ext cx="2743915" cy="365125"/>
          </a:xfrm>
          <a:noFill/>
          <a:ln>
            <a:miter lim="800000"/>
          </a:ln>
        </p:spPr>
        <p:txBody>
          <a:bodyPr wrap="square" numCol="1" anchorCtr="0" compatLnSpc="1">
            <a:prstTxWarp prst="textNoShape">
              <a:avLst/>
            </a:prstTxWarp>
          </a:bodyPr>
          <a:lstStyle/>
          <a:p>
            <a:pPr algn="ctr" fontAlgn="base">
              <a:spcBef>
                <a:spcPct val="0"/>
              </a:spcBef>
              <a:spcAft>
                <a:spcPct val="0"/>
              </a:spcAft>
            </a:pPr>
            <a:fld id="{72BAA507-0354-41B1-966D-B3EAD5A0A9A4}" type="datetime1">
              <a:rPr lang="en-IN" sz="1400" b="1" smtClean="0">
                <a:solidFill>
                  <a:schemeClr val="bg1"/>
                </a:solidFill>
                <a:latin typeface="Times New Roman" panose="02020603050405020304" pitchFamily="18" charset="0"/>
                <a:cs typeface="Times New Roman" panose="02020603050405020304" pitchFamily="18" charset="0"/>
              </a:rPr>
              <a:pPr algn="ctr" fontAlgn="base">
                <a:spcBef>
                  <a:spcPct val="0"/>
                </a:spcBef>
                <a:spcAft>
                  <a:spcPct val="0"/>
                </a:spcAft>
              </a:pPr>
              <a:t>24-11-2023</a:t>
            </a:fld>
            <a:endParaRPr lang="en-IN" sz="1400" b="1">
              <a:solidFill>
                <a:schemeClr val="bg1"/>
              </a:solidFill>
              <a:latin typeface="Times New Roman" panose="02020603050405020304" pitchFamily="18" charset="0"/>
              <a:cs typeface="Times New Roman" panose="02020603050405020304" pitchFamily="18" charset="0"/>
            </a:endParaRPr>
          </a:p>
        </p:txBody>
      </p:sp>
      <p:sp>
        <p:nvSpPr>
          <p:cNvPr id="19462" name="Slide Number Placeholder 5"/>
          <p:cNvSpPr>
            <a:spLocks noGrp="1"/>
          </p:cNvSpPr>
          <p:nvPr>
            <p:ph type="sldNum" sz="quarter" idx="11"/>
          </p:nvPr>
        </p:nvSpPr>
        <p:spPr bwMode="auto">
          <a:xfrm>
            <a:off x="8795453" y="6400801"/>
            <a:ext cx="2743915" cy="365125"/>
          </a:xfrm>
          <a:noFill/>
          <a:ln>
            <a:miter lim="800000"/>
          </a:ln>
        </p:spPr>
        <p:txBody>
          <a:bodyPr wrap="square" numCol="1" anchorCtr="0" compatLnSpc="1">
            <a:prstTxWarp prst="textNoShape">
              <a:avLst/>
            </a:prstTxWarp>
          </a:bodyPr>
          <a:lstStyle/>
          <a:p>
            <a:pPr algn="l" fontAlgn="base">
              <a:spcBef>
                <a:spcPct val="0"/>
              </a:spcBef>
              <a:spcAft>
                <a:spcPct val="0"/>
              </a:spcAft>
            </a:pPr>
            <a:fld id="{358A09A8-1C11-43CD-9BD0-99B91340E381}" type="slidenum">
              <a:rPr lang="en-IN" sz="1400" smtClean="0">
                <a:solidFill>
                  <a:schemeClr val="bg1"/>
                </a:solidFill>
                <a:latin typeface="Times New Roman" panose="02020603050405020304" pitchFamily="18" charset="0"/>
                <a:cs typeface="Times New Roman" panose="02020603050405020304" pitchFamily="18" charset="0"/>
              </a:rPr>
              <a:pPr algn="l" fontAlgn="base">
                <a:spcBef>
                  <a:spcPct val="0"/>
                </a:spcBef>
                <a:spcAft>
                  <a:spcPct val="0"/>
                </a:spcAft>
              </a:pPr>
              <a:t>25</a:t>
            </a:fld>
            <a:endParaRPr lang="en-IN" sz="1400">
              <a:solidFill>
                <a:schemeClr val="bg1"/>
              </a:solidFill>
              <a:latin typeface="Times New Roman" panose="02020603050405020304" pitchFamily="18" charset="0"/>
              <a:cs typeface="Times New Roman" panose="02020603050405020304" pitchFamily="18" charset="0"/>
            </a:endParaRPr>
          </a:p>
        </p:txBody>
      </p:sp>
      <p:sp>
        <p:nvSpPr>
          <p:cNvPr id="6" name="Rectangle 5"/>
          <p:cNvSpPr/>
          <p:nvPr/>
        </p:nvSpPr>
        <p:spPr>
          <a:xfrm>
            <a:off x="838200" y="1803400"/>
            <a:ext cx="10515600" cy="4368800"/>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838200" y="360361"/>
            <a:ext cx="10515600" cy="1263651"/>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856527" y="616882"/>
            <a:ext cx="10486663" cy="769441"/>
          </a:xfrm>
          <a:prstGeom prst="rect">
            <a:avLst/>
          </a:prstGeom>
        </p:spPr>
        <p:txBody>
          <a:bodyPr wrap="square">
            <a:spAutoFit/>
          </a:bodyPr>
          <a:lstStyle/>
          <a:p>
            <a:pPr algn="ctr"/>
            <a:r>
              <a:rPr lang="en-US" sz="4400" b="1" dirty="0">
                <a:solidFill>
                  <a:prstClr val="black"/>
                </a:solidFill>
                <a:latin typeface="Casper Bold"/>
              </a:rPr>
              <a:t>IMPORTANCE</a:t>
            </a:r>
          </a:p>
        </p:txBody>
      </p:sp>
      <p:pic>
        <p:nvPicPr>
          <p:cNvPr id="158721" name="Picture 1"/>
          <p:cNvPicPr>
            <a:picLocks noChangeAspect="1" noChangeArrowheads="1"/>
          </p:cNvPicPr>
          <p:nvPr/>
        </p:nvPicPr>
        <p:blipFill>
          <a:blip r:embed="rId2"/>
          <a:srcRect/>
          <a:stretch>
            <a:fillRect/>
          </a:stretch>
        </p:blipFill>
        <p:spPr bwMode="auto">
          <a:xfrm>
            <a:off x="7439025" y="2266950"/>
            <a:ext cx="3708627" cy="355736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Text Placeholder 2"/>
          <p:cNvSpPr>
            <a:spLocks noGrp="1"/>
          </p:cNvSpPr>
          <p:nvPr>
            <p:ph type="body" sz="half" idx="1"/>
          </p:nvPr>
        </p:nvSpPr>
        <p:spPr>
          <a:xfrm>
            <a:off x="896581" y="1979270"/>
            <a:ext cx="6218594" cy="4352081"/>
          </a:xfrm>
        </p:spPr>
        <p:txBody>
          <a:bodyPr>
            <a:normAutofit/>
          </a:bodyPr>
          <a:lstStyle/>
          <a:p>
            <a:pPr marL="0" indent="0" algn="just">
              <a:buFont typeface="Arial"/>
              <a:buNone/>
              <a:defRPr/>
            </a:pPr>
            <a:r>
              <a:rPr lang="en-US" sz="2000" dirty="0">
                <a:latin typeface="Times New Roman" panose="02020603050405020304" pitchFamily="18" charset="0"/>
                <a:cs typeface="Times New Roman" panose="02020603050405020304" pitchFamily="18" charset="0"/>
              </a:rPr>
              <a:t>Land degradation refers to a decline in the overall quality of soil, water, or vegetation condition commonly caused by human activities.</a:t>
            </a:r>
          </a:p>
          <a:p>
            <a:pPr marL="0" indent="0" algn="just">
              <a:buFont typeface="Arial"/>
              <a:buNone/>
              <a:defRPr/>
            </a:pPr>
            <a:r>
              <a:rPr lang="en-US" sz="2000" b="1" dirty="0">
                <a:solidFill>
                  <a:srgbClr val="C00000"/>
                </a:solidFill>
                <a:latin typeface="Times New Roman" panose="02020603050405020304" pitchFamily="18" charset="0"/>
                <a:cs typeface="Times New Roman" panose="02020603050405020304" pitchFamily="18" charset="0"/>
              </a:rPr>
              <a:t>Causes of Land Degradation</a:t>
            </a:r>
          </a:p>
          <a:p>
            <a:pPr marL="173038" indent="-173038" algn="just">
              <a:defRPr/>
            </a:pPr>
            <a:r>
              <a:rPr lang="en-US" sz="2000" dirty="0">
                <a:latin typeface="Times New Roman" panose="02020603050405020304" pitchFamily="18" charset="0"/>
                <a:cs typeface="Times New Roman" panose="02020603050405020304" pitchFamily="18" charset="0"/>
              </a:rPr>
              <a:t>Wrong Agricultural practices</a:t>
            </a:r>
          </a:p>
          <a:p>
            <a:pPr marL="173038" indent="-173038" algn="just">
              <a:defRPr/>
            </a:pPr>
            <a:r>
              <a:rPr lang="en-US" sz="2000" dirty="0">
                <a:latin typeface="Times New Roman" panose="02020603050405020304" pitchFamily="18" charset="0"/>
                <a:cs typeface="Times New Roman" panose="02020603050405020304" pitchFamily="18" charset="0"/>
              </a:rPr>
              <a:t>Mining </a:t>
            </a:r>
          </a:p>
          <a:p>
            <a:pPr marL="173038" indent="-173038" algn="just">
              <a:defRPr/>
            </a:pPr>
            <a:r>
              <a:rPr lang="en-US" sz="2000" dirty="0">
                <a:latin typeface="Times New Roman" panose="02020603050405020304" pitchFamily="18" charset="0"/>
                <a:cs typeface="Times New Roman" panose="02020603050405020304" pitchFamily="18" charset="0"/>
              </a:rPr>
              <a:t>Open Dumping</a:t>
            </a:r>
          </a:p>
          <a:p>
            <a:pPr marL="173038" indent="-173038" algn="just">
              <a:defRPr/>
            </a:pPr>
            <a:r>
              <a:rPr lang="en-US" sz="2000" dirty="0">
                <a:latin typeface="Times New Roman" panose="02020603050405020304" pitchFamily="18" charset="0"/>
                <a:cs typeface="Times New Roman" panose="02020603050405020304" pitchFamily="18" charset="0"/>
              </a:rPr>
              <a:t>Deforestation and the removal of natural vegetation</a:t>
            </a:r>
          </a:p>
          <a:p>
            <a:pPr marL="173038" indent="-173038" algn="just">
              <a:defRPr/>
            </a:pPr>
            <a:r>
              <a:rPr lang="en-US" sz="2000" dirty="0">
                <a:latin typeface="Times New Roman" panose="02020603050405020304" pitchFamily="18" charset="0"/>
                <a:cs typeface="Times New Roman" panose="02020603050405020304" pitchFamily="18" charset="0"/>
              </a:rPr>
              <a:t>Overgrazing</a:t>
            </a:r>
          </a:p>
          <a:p>
            <a:pPr marL="173038" indent="-173038" algn="just">
              <a:defRPr/>
            </a:pPr>
            <a:r>
              <a:rPr lang="en-US" sz="2000" dirty="0">
                <a:latin typeface="Times New Roman" panose="02020603050405020304" pitchFamily="18" charset="0"/>
                <a:cs typeface="Times New Roman" panose="02020603050405020304" pitchFamily="18" charset="0"/>
              </a:rPr>
              <a:t>Urbanization</a:t>
            </a:r>
          </a:p>
          <a:p>
            <a:pPr marL="173038" indent="-173038" algn="just">
              <a:defRPr/>
            </a:pPr>
            <a:r>
              <a:rPr lang="en-US" sz="2000" dirty="0">
                <a:latin typeface="Times New Roman" panose="02020603050405020304" pitchFamily="18" charset="0"/>
                <a:cs typeface="Times New Roman" panose="02020603050405020304" pitchFamily="18" charset="0"/>
              </a:rPr>
              <a:t>Pollution</a:t>
            </a:r>
          </a:p>
          <a:p>
            <a:pPr marL="173038" indent="-173038" algn="just">
              <a:defRPr/>
            </a:pPr>
            <a:endParaRPr lang="en-US" sz="1600" dirty="0">
              <a:latin typeface="Casper"/>
              <a:cs typeface="Times New Roman" panose="02020603050405020304" pitchFamily="18" charset="0"/>
            </a:endParaRPr>
          </a:p>
          <a:p>
            <a:pPr marL="173038" indent="-173038" algn="just">
              <a:defRPr/>
            </a:pPr>
            <a:endParaRPr lang="en-US" sz="1600" dirty="0">
              <a:latin typeface="Casper"/>
              <a:cs typeface="Times New Roman" panose="02020603050405020304" pitchFamily="18" charset="0"/>
            </a:endParaRPr>
          </a:p>
          <a:p>
            <a:pPr marL="0" indent="0" algn="just">
              <a:buFont typeface="Arial"/>
              <a:buNone/>
              <a:defRPr/>
            </a:pPr>
            <a:endParaRPr lang="en-US" sz="1600" b="1" i="1" dirty="0">
              <a:solidFill>
                <a:schemeClr val="tx1">
                  <a:lumMod val="95000"/>
                  <a:lumOff val="5000"/>
                </a:schemeClr>
              </a:solidFill>
              <a:latin typeface="Casper"/>
              <a:cs typeface="Times New Roman" panose="02020603050405020304" pitchFamily="18" charset="0"/>
            </a:endParaRPr>
          </a:p>
          <a:p>
            <a:pPr marL="0" indent="0" algn="just">
              <a:buNone/>
              <a:defRPr/>
            </a:pPr>
            <a:endParaRPr lang="en-US" sz="1600" dirty="0">
              <a:solidFill>
                <a:schemeClr val="tx2">
                  <a:lumMod val="75000"/>
                </a:schemeClr>
              </a:solidFill>
              <a:latin typeface="Casper"/>
              <a:cs typeface="Times New Roman" panose="02020603050405020304" pitchFamily="18" charset="0"/>
            </a:endParaRPr>
          </a:p>
        </p:txBody>
      </p:sp>
      <p:sp>
        <p:nvSpPr>
          <p:cNvPr id="20485" name="Date Placeholder 3"/>
          <p:cNvSpPr>
            <a:spLocks noGrp="1"/>
          </p:cNvSpPr>
          <p:nvPr>
            <p:ph type="dt" sz="quarter" idx="12"/>
          </p:nvPr>
        </p:nvSpPr>
        <p:spPr bwMode="auto">
          <a:xfrm>
            <a:off x="425561" y="6400801"/>
            <a:ext cx="2743915" cy="365125"/>
          </a:xfrm>
          <a:noFill/>
          <a:ln>
            <a:miter lim="800000"/>
          </a:ln>
        </p:spPr>
        <p:txBody>
          <a:bodyPr wrap="square" numCol="1" anchorCtr="0" compatLnSpc="1">
            <a:prstTxWarp prst="textNoShape">
              <a:avLst/>
            </a:prstTxWarp>
          </a:bodyPr>
          <a:lstStyle/>
          <a:p>
            <a:pPr algn="ctr" fontAlgn="base">
              <a:spcBef>
                <a:spcPct val="0"/>
              </a:spcBef>
              <a:spcAft>
                <a:spcPct val="0"/>
              </a:spcAft>
            </a:pPr>
            <a:fld id="{F0B3BAE7-C420-4F87-B8F4-1B378A242568}" type="datetime1">
              <a:rPr lang="en-IN" sz="1400" b="1" smtClean="0">
                <a:solidFill>
                  <a:schemeClr val="bg1"/>
                </a:solidFill>
                <a:latin typeface="Times New Roman" panose="02020603050405020304" pitchFamily="18" charset="0"/>
                <a:cs typeface="Times New Roman" panose="02020603050405020304" pitchFamily="18" charset="0"/>
              </a:rPr>
              <a:pPr algn="ctr" fontAlgn="base">
                <a:spcBef>
                  <a:spcPct val="0"/>
                </a:spcBef>
                <a:spcAft>
                  <a:spcPct val="0"/>
                </a:spcAft>
              </a:pPr>
              <a:t>24-11-2023</a:t>
            </a:fld>
            <a:endParaRPr lang="en-IN" sz="1400" b="1">
              <a:solidFill>
                <a:schemeClr val="bg1"/>
              </a:solidFill>
              <a:latin typeface="Times New Roman" panose="02020603050405020304" pitchFamily="18" charset="0"/>
              <a:cs typeface="Times New Roman" panose="02020603050405020304" pitchFamily="18" charset="0"/>
            </a:endParaRPr>
          </a:p>
        </p:txBody>
      </p:sp>
      <p:sp>
        <p:nvSpPr>
          <p:cNvPr id="20487" name="Slide Number Placeholder 5"/>
          <p:cNvSpPr>
            <a:spLocks noGrp="1"/>
          </p:cNvSpPr>
          <p:nvPr>
            <p:ph type="sldNum" sz="quarter" idx="11"/>
          </p:nvPr>
        </p:nvSpPr>
        <p:spPr bwMode="auto">
          <a:xfrm>
            <a:off x="8795453" y="6400801"/>
            <a:ext cx="2743915" cy="365125"/>
          </a:xfrm>
          <a:noFill/>
          <a:ln>
            <a:miter lim="800000"/>
          </a:ln>
        </p:spPr>
        <p:txBody>
          <a:bodyPr wrap="square" numCol="1" anchorCtr="0" compatLnSpc="1">
            <a:prstTxWarp prst="textNoShape">
              <a:avLst/>
            </a:prstTxWarp>
          </a:bodyPr>
          <a:lstStyle/>
          <a:p>
            <a:pPr algn="l" fontAlgn="base">
              <a:spcBef>
                <a:spcPct val="0"/>
              </a:spcBef>
              <a:spcAft>
                <a:spcPct val="0"/>
              </a:spcAft>
            </a:pPr>
            <a:fld id="{C075AE7B-A2DB-4943-869F-95B27A58FD06}" type="slidenum">
              <a:rPr lang="en-IN" sz="1400" smtClean="0">
                <a:solidFill>
                  <a:schemeClr val="bg1"/>
                </a:solidFill>
                <a:latin typeface="Times New Roman" panose="02020603050405020304" pitchFamily="18" charset="0"/>
                <a:cs typeface="Times New Roman" panose="02020603050405020304" pitchFamily="18" charset="0"/>
              </a:rPr>
              <a:pPr algn="l" fontAlgn="base">
                <a:spcBef>
                  <a:spcPct val="0"/>
                </a:spcBef>
                <a:spcAft>
                  <a:spcPct val="0"/>
                </a:spcAft>
              </a:pPr>
              <a:t>26</a:t>
            </a:fld>
            <a:endParaRPr lang="en-IN" sz="1400">
              <a:solidFill>
                <a:schemeClr val="bg1"/>
              </a:solidFill>
              <a:latin typeface="Times New Roman" panose="02020603050405020304" pitchFamily="18" charset="0"/>
              <a:cs typeface="Times New Roman" panose="02020603050405020304" pitchFamily="18" charset="0"/>
            </a:endParaRPr>
          </a:p>
        </p:txBody>
      </p:sp>
      <p:sp>
        <p:nvSpPr>
          <p:cNvPr id="8" name="Rectangle 7"/>
          <p:cNvSpPr/>
          <p:nvPr/>
        </p:nvSpPr>
        <p:spPr>
          <a:xfrm>
            <a:off x="838200" y="1803400"/>
            <a:ext cx="10515600" cy="4368800"/>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838200" y="360361"/>
            <a:ext cx="10515600" cy="1263651"/>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856527" y="567160"/>
            <a:ext cx="10475087" cy="769441"/>
          </a:xfrm>
          <a:prstGeom prst="rect">
            <a:avLst/>
          </a:prstGeom>
        </p:spPr>
        <p:txBody>
          <a:bodyPr wrap="square">
            <a:spAutoFit/>
          </a:bodyPr>
          <a:lstStyle/>
          <a:p>
            <a:pPr algn="ctr"/>
            <a:r>
              <a:rPr lang="en-US" sz="4400" b="1" dirty="0">
                <a:solidFill>
                  <a:prstClr val="black"/>
                </a:solidFill>
                <a:latin typeface="Casper Bold"/>
              </a:rPr>
              <a:t>LAND DEGRADATION</a:t>
            </a:r>
          </a:p>
        </p:txBody>
      </p:sp>
      <p:pic>
        <p:nvPicPr>
          <p:cNvPr id="157698" name="Picture 2" descr="Desertification, Land Degradation, Drought cost India 2.54% of its ..."/>
          <p:cNvPicPr>
            <a:picLocks noChangeAspect="1" noChangeArrowheads="1"/>
          </p:cNvPicPr>
          <p:nvPr/>
        </p:nvPicPr>
        <p:blipFill>
          <a:blip r:embed="rId2"/>
          <a:srcRect/>
          <a:stretch>
            <a:fillRect/>
          </a:stretch>
        </p:blipFill>
        <p:spPr bwMode="auto">
          <a:xfrm>
            <a:off x="7286625" y="2324100"/>
            <a:ext cx="3816350" cy="339452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Text Placeholder 2"/>
          <p:cNvSpPr>
            <a:spLocks noGrp="1"/>
          </p:cNvSpPr>
          <p:nvPr>
            <p:ph type="body" sz="half" idx="1"/>
          </p:nvPr>
        </p:nvSpPr>
        <p:spPr>
          <a:xfrm>
            <a:off x="978677" y="1999507"/>
            <a:ext cx="5869798" cy="4352081"/>
          </a:xfrm>
        </p:spPr>
        <p:txBody>
          <a:bodyPr>
            <a:normAutofit/>
          </a:bodyPr>
          <a:lstStyle/>
          <a:p>
            <a:pPr algn="just"/>
            <a:r>
              <a:rPr lang="en-US" sz="1800" dirty="0">
                <a:latin typeface="Times New Roman" panose="02020603050405020304" pitchFamily="18" charset="0"/>
                <a:cs typeface="Times New Roman" panose="02020603050405020304" pitchFamily="18" charset="0"/>
              </a:rPr>
              <a:t>By educating, informing, and sensitizing people about various aspects of these precious resources and their sustainable use.</a:t>
            </a:r>
          </a:p>
          <a:p>
            <a:pPr algn="just"/>
            <a:endParaRPr lang="en-US" sz="1800" dirty="0">
              <a:latin typeface="Times New Roman" panose="02020603050405020304" pitchFamily="18" charset="0"/>
              <a:cs typeface="Times New Roman" panose="02020603050405020304" pitchFamily="18" charset="0"/>
            </a:endParaRPr>
          </a:p>
          <a:p>
            <a:pPr algn="just"/>
            <a:r>
              <a:rPr lang="en-US" sz="1800" dirty="0">
                <a:latin typeface="Times New Roman" panose="02020603050405020304" pitchFamily="18" charset="0"/>
                <a:cs typeface="Times New Roman" panose="02020603050405020304" pitchFamily="18" charset="0"/>
              </a:rPr>
              <a:t>Under the afforestation and reforestation programs, planting trees, bushes, and grass help to check soil erosion.</a:t>
            </a:r>
          </a:p>
          <a:p>
            <a:pPr algn="just"/>
            <a:endParaRPr lang="en-US" sz="1800" dirty="0">
              <a:latin typeface="Times New Roman" panose="02020603050405020304" pitchFamily="18" charset="0"/>
              <a:cs typeface="Times New Roman" panose="02020603050405020304" pitchFamily="18" charset="0"/>
            </a:endParaRPr>
          </a:p>
          <a:p>
            <a:pPr algn="just"/>
            <a:r>
              <a:rPr lang="en-US" sz="1800" dirty="0">
                <a:latin typeface="Times New Roman" panose="02020603050405020304" pitchFamily="18" charset="0"/>
                <a:cs typeface="Times New Roman" panose="02020603050405020304" pitchFamily="18" charset="0"/>
              </a:rPr>
              <a:t>Controlled mining and grazing activities.</a:t>
            </a:r>
          </a:p>
          <a:p>
            <a:pPr algn="just"/>
            <a:endParaRPr lang="en-US" sz="1800" dirty="0">
              <a:latin typeface="Times New Roman" panose="02020603050405020304" pitchFamily="18" charset="0"/>
              <a:cs typeface="Times New Roman" panose="02020603050405020304" pitchFamily="18" charset="0"/>
            </a:endParaRPr>
          </a:p>
          <a:p>
            <a:pPr algn="just"/>
            <a:r>
              <a:rPr lang="en-US" sz="1800" dirty="0">
                <a:latin typeface="Times New Roman" panose="02020603050405020304" pitchFamily="18" charset="0"/>
                <a:cs typeface="Times New Roman" panose="02020603050405020304" pitchFamily="18" charset="0"/>
              </a:rPr>
              <a:t>Proper disposal of industrial effluents after treatment.</a:t>
            </a:r>
          </a:p>
          <a:p>
            <a:pPr algn="just"/>
            <a:endParaRPr lang="en-US" sz="1800" dirty="0">
              <a:latin typeface="Times New Roman" panose="02020603050405020304" pitchFamily="18" charset="0"/>
              <a:cs typeface="Times New Roman" panose="02020603050405020304" pitchFamily="18" charset="0"/>
            </a:endParaRPr>
          </a:p>
          <a:p>
            <a:pPr algn="just"/>
            <a:r>
              <a:rPr lang="en-US" sz="1800" dirty="0">
                <a:latin typeface="Times New Roman" panose="02020603050405020304" pitchFamily="18" charset="0"/>
                <a:cs typeface="Times New Roman" panose="02020603050405020304" pitchFamily="18" charset="0"/>
              </a:rPr>
              <a:t>Regulated use of chemical pesticides and fertilizers.</a:t>
            </a:r>
          </a:p>
          <a:p>
            <a:pPr marL="173038" indent="-173038" algn="just">
              <a:defRPr/>
            </a:pPr>
            <a:endParaRPr lang="en-US" sz="1600" dirty="0">
              <a:latin typeface="Casper"/>
              <a:cs typeface="Times New Roman" panose="02020603050405020304" pitchFamily="18" charset="0"/>
            </a:endParaRPr>
          </a:p>
          <a:p>
            <a:pPr marL="173038" indent="-173038" algn="just">
              <a:defRPr/>
            </a:pPr>
            <a:endParaRPr lang="en-US" sz="1600" dirty="0">
              <a:latin typeface="Casper"/>
              <a:cs typeface="Times New Roman" panose="02020603050405020304" pitchFamily="18" charset="0"/>
            </a:endParaRPr>
          </a:p>
          <a:p>
            <a:pPr marL="0" indent="0" algn="just">
              <a:buFont typeface="Arial"/>
              <a:buNone/>
              <a:defRPr/>
            </a:pPr>
            <a:endParaRPr lang="en-US" sz="1600" b="1" i="1" dirty="0">
              <a:solidFill>
                <a:schemeClr val="tx1">
                  <a:lumMod val="95000"/>
                  <a:lumOff val="5000"/>
                </a:schemeClr>
              </a:solidFill>
              <a:latin typeface="Casper"/>
              <a:cs typeface="Times New Roman" panose="02020603050405020304" pitchFamily="18" charset="0"/>
            </a:endParaRPr>
          </a:p>
          <a:p>
            <a:pPr marL="0" indent="0" algn="just">
              <a:buNone/>
              <a:defRPr/>
            </a:pPr>
            <a:endParaRPr lang="en-US" sz="1600" dirty="0">
              <a:solidFill>
                <a:schemeClr val="tx2">
                  <a:lumMod val="75000"/>
                </a:schemeClr>
              </a:solidFill>
              <a:latin typeface="Casper"/>
              <a:cs typeface="Times New Roman" panose="02020603050405020304" pitchFamily="18" charset="0"/>
            </a:endParaRPr>
          </a:p>
        </p:txBody>
      </p:sp>
      <p:sp>
        <p:nvSpPr>
          <p:cNvPr id="20487" name="Slide Number Placeholder 5"/>
          <p:cNvSpPr>
            <a:spLocks noGrp="1"/>
          </p:cNvSpPr>
          <p:nvPr>
            <p:ph type="sldNum" sz="quarter" idx="11"/>
          </p:nvPr>
        </p:nvSpPr>
        <p:spPr bwMode="auto">
          <a:xfrm>
            <a:off x="8795453" y="6400801"/>
            <a:ext cx="2743915" cy="365125"/>
          </a:xfrm>
          <a:noFill/>
          <a:ln>
            <a:miter lim="800000"/>
          </a:ln>
        </p:spPr>
        <p:txBody>
          <a:bodyPr wrap="square" numCol="1" anchorCtr="0" compatLnSpc="1">
            <a:prstTxWarp prst="textNoShape">
              <a:avLst/>
            </a:prstTxWarp>
          </a:bodyPr>
          <a:lstStyle/>
          <a:p>
            <a:pPr algn="l" fontAlgn="base">
              <a:spcBef>
                <a:spcPct val="0"/>
              </a:spcBef>
              <a:spcAft>
                <a:spcPct val="0"/>
              </a:spcAft>
            </a:pPr>
            <a:fld id="{C075AE7B-A2DB-4943-869F-95B27A58FD06}" type="slidenum">
              <a:rPr lang="en-IN" sz="1400" smtClean="0">
                <a:solidFill>
                  <a:schemeClr val="bg1"/>
                </a:solidFill>
                <a:latin typeface="Times New Roman" panose="02020603050405020304" pitchFamily="18" charset="0"/>
                <a:cs typeface="Times New Roman" panose="02020603050405020304" pitchFamily="18" charset="0"/>
              </a:rPr>
              <a:pPr algn="l" fontAlgn="base">
                <a:spcBef>
                  <a:spcPct val="0"/>
                </a:spcBef>
                <a:spcAft>
                  <a:spcPct val="0"/>
                </a:spcAft>
              </a:pPr>
              <a:t>27</a:t>
            </a:fld>
            <a:endParaRPr lang="en-IN" sz="1400">
              <a:solidFill>
                <a:schemeClr val="bg1"/>
              </a:solidFill>
              <a:latin typeface="Times New Roman" panose="02020603050405020304" pitchFamily="18" charset="0"/>
              <a:cs typeface="Times New Roman" panose="02020603050405020304" pitchFamily="18" charset="0"/>
            </a:endParaRPr>
          </a:p>
        </p:txBody>
      </p:sp>
      <p:sp>
        <p:nvSpPr>
          <p:cNvPr id="8" name="Rectangle 7"/>
          <p:cNvSpPr/>
          <p:nvPr/>
        </p:nvSpPr>
        <p:spPr>
          <a:xfrm>
            <a:off x="838200" y="1803400"/>
            <a:ext cx="10515600" cy="4368800"/>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838200" y="360361"/>
            <a:ext cx="10515600" cy="1263651"/>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856527" y="567160"/>
            <a:ext cx="10475087" cy="707886"/>
          </a:xfrm>
          <a:prstGeom prst="rect">
            <a:avLst/>
          </a:prstGeom>
        </p:spPr>
        <p:txBody>
          <a:bodyPr wrap="square">
            <a:spAutoFit/>
          </a:bodyPr>
          <a:lstStyle/>
          <a:p>
            <a:pPr algn="ctr"/>
            <a:r>
              <a:rPr lang="en-US" sz="4000" b="1" dirty="0">
                <a:solidFill>
                  <a:prstClr val="black"/>
                </a:solidFill>
                <a:latin typeface="Casper Bold"/>
              </a:rPr>
              <a:t>CONSERVATION OF LAND RESORCES</a:t>
            </a:r>
          </a:p>
        </p:txBody>
      </p:sp>
      <p:pic>
        <p:nvPicPr>
          <p:cNvPr id="191490" name="Picture 2" descr="Unlocking the Sustainable Potential of Land Resources: | Resource ..."/>
          <p:cNvPicPr>
            <a:picLocks noChangeAspect="1" noChangeArrowheads="1"/>
          </p:cNvPicPr>
          <p:nvPr/>
        </p:nvPicPr>
        <p:blipFill>
          <a:blip r:embed="rId2"/>
          <a:srcRect/>
          <a:stretch>
            <a:fillRect/>
          </a:stretch>
        </p:blipFill>
        <p:spPr bwMode="auto">
          <a:xfrm>
            <a:off x="7191374" y="2900278"/>
            <a:ext cx="3907649" cy="215446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3"/>
          <p:cNvPicPr>
            <a:picLocks noChangeAspect="1" noChangeArrowheads="1"/>
          </p:cNvPicPr>
          <p:nvPr/>
        </p:nvPicPr>
        <p:blipFill>
          <a:blip r:embed="rId2"/>
          <a:stretch>
            <a:fillRect/>
          </a:stretch>
        </p:blipFill>
        <p:spPr bwMode="auto">
          <a:xfrm>
            <a:off x="6967916" y="2124076"/>
            <a:ext cx="4148924" cy="376982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3556" name="Date Placeholder 3"/>
          <p:cNvSpPr>
            <a:spLocks noGrp="1"/>
          </p:cNvSpPr>
          <p:nvPr>
            <p:ph type="dt" sz="quarter" idx="10"/>
          </p:nvPr>
        </p:nvSpPr>
        <p:spPr bwMode="auto">
          <a:xfrm>
            <a:off x="425561" y="6400801"/>
            <a:ext cx="2743915" cy="365125"/>
          </a:xfrm>
          <a:noFill/>
          <a:ln>
            <a:miter lim="800000"/>
          </a:ln>
        </p:spPr>
        <p:txBody>
          <a:bodyPr wrap="square" numCol="1" anchorCtr="0" compatLnSpc="1">
            <a:prstTxWarp prst="textNoShape">
              <a:avLst/>
            </a:prstTxWarp>
          </a:bodyPr>
          <a:lstStyle/>
          <a:p>
            <a:pPr fontAlgn="base">
              <a:spcBef>
                <a:spcPct val="0"/>
              </a:spcBef>
              <a:spcAft>
                <a:spcPct val="0"/>
              </a:spcAft>
            </a:pPr>
            <a:fld id="{586E45C8-A91D-4057-BAA6-B5B5BE9ACB7A}" type="datetime1">
              <a:rPr lang="en-IN" sz="1400" b="1" smtClean="0">
                <a:solidFill>
                  <a:schemeClr val="bg1"/>
                </a:solidFill>
                <a:latin typeface="Times New Roman" panose="02020603050405020304" pitchFamily="18" charset="0"/>
                <a:cs typeface="Times New Roman" panose="02020603050405020304" pitchFamily="18" charset="0"/>
              </a:rPr>
              <a:pPr fontAlgn="base">
                <a:spcBef>
                  <a:spcPct val="0"/>
                </a:spcBef>
                <a:spcAft>
                  <a:spcPct val="0"/>
                </a:spcAft>
              </a:pPr>
              <a:t>24-11-2023</a:t>
            </a:fld>
            <a:endParaRPr lang="en-IN" sz="1400" b="1">
              <a:solidFill>
                <a:schemeClr val="bg1"/>
              </a:solidFill>
              <a:latin typeface="Times New Roman" panose="02020603050405020304" pitchFamily="18" charset="0"/>
              <a:cs typeface="Times New Roman" panose="02020603050405020304" pitchFamily="18" charset="0"/>
            </a:endParaRPr>
          </a:p>
        </p:txBody>
      </p:sp>
      <p:sp>
        <p:nvSpPr>
          <p:cNvPr id="23558" name="Slide Number Placeholder 5"/>
          <p:cNvSpPr>
            <a:spLocks noGrp="1"/>
          </p:cNvSpPr>
          <p:nvPr>
            <p:ph type="sldNum" sz="quarter" idx="12"/>
          </p:nvPr>
        </p:nvSpPr>
        <p:spPr bwMode="auto">
          <a:xfrm>
            <a:off x="8795453" y="6400801"/>
            <a:ext cx="2743915" cy="365125"/>
          </a:xfrm>
          <a:noFill/>
          <a:ln>
            <a:miter lim="800000"/>
          </a:ln>
        </p:spPr>
        <p:txBody>
          <a:bodyPr wrap="square" numCol="1" anchorCtr="0" compatLnSpc="1">
            <a:prstTxWarp prst="textNoShape">
              <a:avLst/>
            </a:prstTxWarp>
          </a:bodyPr>
          <a:lstStyle/>
          <a:p>
            <a:pPr fontAlgn="base">
              <a:spcBef>
                <a:spcPct val="0"/>
              </a:spcBef>
              <a:spcAft>
                <a:spcPct val="0"/>
              </a:spcAft>
            </a:pPr>
            <a:fld id="{34D8DE18-6961-4F4B-AD31-382AF9AA15D3}" type="slidenum">
              <a:rPr lang="en-IN" sz="1400" smtClean="0">
                <a:solidFill>
                  <a:schemeClr val="bg1"/>
                </a:solidFill>
                <a:latin typeface="Times New Roman" panose="02020603050405020304" pitchFamily="18" charset="0"/>
                <a:cs typeface="Times New Roman" panose="02020603050405020304" pitchFamily="18" charset="0"/>
              </a:rPr>
              <a:pPr fontAlgn="base">
                <a:spcBef>
                  <a:spcPct val="0"/>
                </a:spcBef>
                <a:spcAft>
                  <a:spcPct val="0"/>
                </a:spcAft>
              </a:pPr>
              <a:t>28</a:t>
            </a:fld>
            <a:endParaRPr lang="en-IN" sz="1400">
              <a:solidFill>
                <a:schemeClr val="bg1"/>
              </a:solidFill>
              <a:latin typeface="Times New Roman" panose="02020603050405020304" pitchFamily="18" charset="0"/>
              <a:cs typeface="Times New Roman" panose="02020603050405020304" pitchFamily="18" charset="0"/>
            </a:endParaRPr>
          </a:p>
        </p:txBody>
      </p:sp>
      <p:sp>
        <p:nvSpPr>
          <p:cNvPr id="7" name="Rectangle 6"/>
          <p:cNvSpPr/>
          <p:nvPr/>
        </p:nvSpPr>
        <p:spPr>
          <a:xfrm>
            <a:off x="838200" y="1803400"/>
            <a:ext cx="10515600" cy="4368800"/>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838200" y="360361"/>
            <a:ext cx="10515600" cy="1263651"/>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1039519" y="2027248"/>
            <a:ext cx="5691437" cy="3970318"/>
          </a:xfrm>
          <a:prstGeom prst="rect">
            <a:avLst/>
          </a:prstGeom>
        </p:spPr>
        <p:txBody>
          <a:bodyPr wrap="square">
            <a:spAutoFit/>
          </a:bodyPr>
          <a:lstStyle/>
          <a:p>
            <a:pPr marL="285750" indent="-285750" algn="just">
              <a:buFont typeface="Wingdings" panose="05000000000000000000" pitchFamily="2" charset="2"/>
              <a:buChar char="§"/>
              <a:defRPr/>
            </a:pPr>
            <a:r>
              <a:rPr lang="en-US" dirty="0">
                <a:latin typeface="Times New Roman" panose="02020603050405020304" pitchFamily="18" charset="0"/>
                <a:cs typeface="Times New Roman" panose="02020603050405020304" pitchFamily="18" charset="0"/>
              </a:rPr>
              <a:t>Energy is the capacity to do work and is required for life processes. </a:t>
            </a:r>
          </a:p>
          <a:p>
            <a:pPr marL="285750" indent="-285750" algn="just">
              <a:buFont typeface="Wingdings" panose="05000000000000000000" pitchFamily="2" charset="2"/>
              <a:buChar char="§"/>
              <a:defRPr/>
            </a:pPr>
            <a:endParaRPr lang="en-US" dirty="0">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
              <a:defRPr/>
            </a:pPr>
            <a:r>
              <a:rPr lang="en-US" dirty="0">
                <a:latin typeface="Times New Roman" panose="02020603050405020304" pitchFamily="18" charset="0"/>
                <a:cs typeface="Times New Roman" panose="02020603050405020304" pitchFamily="18" charset="0"/>
              </a:rPr>
              <a:t>An energy resource is something that can produce heat, power life, move objects, or produce electricity.</a:t>
            </a:r>
          </a:p>
          <a:p>
            <a:pPr marL="285750" indent="-285750" algn="just">
              <a:buFont typeface="Wingdings" panose="05000000000000000000" pitchFamily="2" charset="2"/>
              <a:buChar char="§"/>
              <a:defRPr/>
            </a:pPr>
            <a:endParaRPr lang="en-US" dirty="0">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
              <a:defRPr/>
            </a:pPr>
            <a:r>
              <a:rPr lang="en-US" dirty="0">
                <a:latin typeface="Times New Roman" panose="02020603050405020304" pitchFamily="18" charset="0"/>
                <a:cs typeface="Times New Roman" panose="02020603050405020304" pitchFamily="18" charset="0"/>
              </a:rPr>
              <a:t>Matter that stores energy is called a fuel.</a:t>
            </a:r>
          </a:p>
          <a:p>
            <a:pPr marL="285750" indent="-285750" algn="just">
              <a:buFont typeface="Wingdings" panose="05000000000000000000" pitchFamily="2" charset="2"/>
              <a:buChar char="§"/>
              <a:defRPr/>
            </a:pPr>
            <a:endParaRPr lang="en-US" dirty="0">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
              <a:defRPr/>
            </a:pPr>
            <a:r>
              <a:rPr lang="en-US" dirty="0">
                <a:latin typeface="Times New Roman" panose="02020603050405020304" pitchFamily="18" charset="0"/>
                <a:cs typeface="Times New Roman" panose="02020603050405020304" pitchFamily="18" charset="0"/>
              </a:rPr>
              <a:t>Energy resources are essential for any society, be it one dependent on subsistence farming or an industrialized country.</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 </a:t>
            </a:r>
          </a:p>
          <a:p>
            <a:pPr marL="285750" indent="-285750" algn="just">
              <a:buFont typeface="Wingdings" panose="05000000000000000000" pitchFamily="2" charset="2"/>
              <a:buChar char="§"/>
              <a:defRPr/>
            </a:pPr>
            <a:r>
              <a:rPr lang="en-US" dirty="0">
                <a:solidFill>
                  <a:schemeClr val="tx2">
                    <a:lumMod val="75000"/>
                  </a:schemeClr>
                </a:solidFill>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Human energy consumption has grown steadily throughout human history. </a:t>
            </a:r>
          </a:p>
        </p:txBody>
      </p:sp>
      <p:sp>
        <p:nvSpPr>
          <p:cNvPr id="11" name="Rectangle 10"/>
          <p:cNvSpPr/>
          <p:nvPr/>
        </p:nvSpPr>
        <p:spPr>
          <a:xfrm>
            <a:off x="844952" y="582157"/>
            <a:ext cx="10498237" cy="769441"/>
          </a:xfrm>
          <a:prstGeom prst="rect">
            <a:avLst/>
          </a:prstGeom>
        </p:spPr>
        <p:txBody>
          <a:bodyPr wrap="square">
            <a:spAutoFit/>
          </a:bodyPr>
          <a:lstStyle/>
          <a:p>
            <a:pPr algn="ctr"/>
            <a:r>
              <a:rPr lang="en-US" altLang="en-US" sz="4400" b="1" dirty="0">
                <a:solidFill>
                  <a:prstClr val="black"/>
                </a:solidFill>
                <a:latin typeface="Casper Bold"/>
              </a:rPr>
              <a:t>ENERGY RESOURCES</a:t>
            </a:r>
          </a:p>
        </p:txBody>
      </p:sp>
    </p:spTree>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2"/>
          <p:cNvPicPr>
            <a:picLocks noChangeAspect="1" noChangeArrowheads="1"/>
          </p:cNvPicPr>
          <p:nvPr/>
        </p:nvPicPr>
        <p:blipFill>
          <a:blip r:embed="rId2"/>
          <a:stretch>
            <a:fillRect/>
          </a:stretch>
        </p:blipFill>
        <p:spPr bwMode="auto">
          <a:xfrm>
            <a:off x="1323975" y="1990725"/>
            <a:ext cx="9601200" cy="39624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5604" name="Date Placeholder 3"/>
          <p:cNvSpPr>
            <a:spLocks noGrp="1"/>
          </p:cNvSpPr>
          <p:nvPr>
            <p:ph type="dt" sz="quarter" idx="12"/>
          </p:nvPr>
        </p:nvSpPr>
        <p:spPr bwMode="auto">
          <a:xfrm>
            <a:off x="425561" y="6400801"/>
            <a:ext cx="2743915" cy="365125"/>
          </a:xfrm>
          <a:noFill/>
          <a:ln>
            <a:miter lim="800000"/>
          </a:ln>
        </p:spPr>
        <p:txBody>
          <a:bodyPr wrap="square" numCol="1" anchorCtr="0" compatLnSpc="1">
            <a:prstTxWarp prst="textNoShape">
              <a:avLst/>
            </a:prstTxWarp>
          </a:bodyPr>
          <a:lstStyle/>
          <a:p>
            <a:pPr algn="ctr" fontAlgn="base">
              <a:spcBef>
                <a:spcPct val="0"/>
              </a:spcBef>
              <a:spcAft>
                <a:spcPct val="0"/>
              </a:spcAft>
            </a:pPr>
            <a:fld id="{44C835BE-4AB2-444B-A7EF-FAB3317ADBB9}" type="datetime1">
              <a:rPr lang="en-IN" sz="1400" b="1" smtClean="0">
                <a:solidFill>
                  <a:schemeClr val="bg1"/>
                </a:solidFill>
                <a:latin typeface="Times New Roman" panose="02020603050405020304" pitchFamily="18" charset="0"/>
                <a:cs typeface="Times New Roman" panose="02020603050405020304" pitchFamily="18" charset="0"/>
              </a:rPr>
              <a:pPr algn="ctr" fontAlgn="base">
                <a:spcBef>
                  <a:spcPct val="0"/>
                </a:spcBef>
                <a:spcAft>
                  <a:spcPct val="0"/>
                </a:spcAft>
              </a:pPr>
              <a:t>24-11-2023</a:t>
            </a:fld>
            <a:endParaRPr lang="en-IN" sz="1400" b="1">
              <a:solidFill>
                <a:schemeClr val="bg1"/>
              </a:solidFill>
              <a:latin typeface="Times New Roman" panose="02020603050405020304" pitchFamily="18" charset="0"/>
              <a:cs typeface="Times New Roman" panose="02020603050405020304" pitchFamily="18" charset="0"/>
            </a:endParaRPr>
          </a:p>
        </p:txBody>
      </p:sp>
      <p:sp>
        <p:nvSpPr>
          <p:cNvPr id="25606" name="Slide Number Placeholder 5"/>
          <p:cNvSpPr>
            <a:spLocks noGrp="1"/>
          </p:cNvSpPr>
          <p:nvPr>
            <p:ph type="sldNum" sz="quarter" idx="11"/>
          </p:nvPr>
        </p:nvSpPr>
        <p:spPr bwMode="auto">
          <a:xfrm>
            <a:off x="8795453" y="6400801"/>
            <a:ext cx="2743915" cy="365125"/>
          </a:xfrm>
          <a:noFill/>
          <a:ln>
            <a:miter lim="800000"/>
          </a:ln>
        </p:spPr>
        <p:txBody>
          <a:bodyPr wrap="square" numCol="1" anchorCtr="0" compatLnSpc="1">
            <a:prstTxWarp prst="textNoShape">
              <a:avLst/>
            </a:prstTxWarp>
          </a:bodyPr>
          <a:lstStyle/>
          <a:p>
            <a:pPr algn="l" fontAlgn="base">
              <a:spcBef>
                <a:spcPct val="0"/>
              </a:spcBef>
              <a:spcAft>
                <a:spcPct val="0"/>
              </a:spcAft>
            </a:pPr>
            <a:fld id="{5BDBE5C1-5CC7-4B50-A695-B726EEEF74A8}" type="slidenum">
              <a:rPr lang="en-IN" sz="1400" smtClean="0">
                <a:solidFill>
                  <a:schemeClr val="bg1"/>
                </a:solidFill>
                <a:latin typeface="Times New Roman" panose="02020603050405020304" pitchFamily="18" charset="0"/>
                <a:cs typeface="Times New Roman" panose="02020603050405020304" pitchFamily="18" charset="0"/>
              </a:rPr>
              <a:pPr algn="l" fontAlgn="base">
                <a:spcBef>
                  <a:spcPct val="0"/>
                </a:spcBef>
                <a:spcAft>
                  <a:spcPct val="0"/>
                </a:spcAft>
              </a:pPr>
              <a:t>29</a:t>
            </a:fld>
            <a:endParaRPr lang="en-IN" sz="1400">
              <a:solidFill>
                <a:schemeClr val="bg1"/>
              </a:solidFill>
              <a:latin typeface="Times New Roman" panose="02020603050405020304" pitchFamily="18" charset="0"/>
              <a:cs typeface="Times New Roman" panose="02020603050405020304" pitchFamily="18" charset="0"/>
            </a:endParaRPr>
          </a:p>
        </p:txBody>
      </p:sp>
      <p:sp>
        <p:nvSpPr>
          <p:cNvPr id="8" name="Title 1"/>
          <p:cNvSpPr txBox="1"/>
          <p:nvPr/>
        </p:nvSpPr>
        <p:spPr bwMode="auto">
          <a:xfrm>
            <a:off x="1654629" y="566058"/>
            <a:ext cx="9535885" cy="838200"/>
          </a:xfrm>
          <a:prstGeom prst="rect">
            <a:avLst/>
          </a:prstGeom>
          <a:noFill/>
          <a:ln w="9525">
            <a:noFill/>
            <a:miter lim="800000"/>
          </a:ln>
        </p:spPr>
        <p:txBody>
          <a:bodyPr anchor="ctr"/>
          <a:lstStyle/>
          <a:p>
            <a:pPr algn="ctr" eaLnBrk="0" hangingPunct="0">
              <a:defRPr/>
            </a:pPr>
            <a:endParaRPr lang="en-US" sz="2800" b="1" dirty="0">
              <a:latin typeface="Casper Bold"/>
            </a:endParaRPr>
          </a:p>
          <a:p>
            <a:pPr algn="ctr" eaLnBrk="0" hangingPunct="0">
              <a:defRPr/>
            </a:pPr>
            <a:r>
              <a:rPr lang="en-US" sz="4400" b="1" dirty="0">
                <a:latin typeface="Casper Bold"/>
              </a:rPr>
              <a:t>TYPES OF ENERGY RESOURCES</a:t>
            </a:r>
          </a:p>
          <a:p>
            <a:pPr algn="ctr" eaLnBrk="0" hangingPunct="0">
              <a:defRPr/>
            </a:pPr>
            <a:endParaRPr lang="en-IN" sz="2800" b="1" dirty="0">
              <a:latin typeface="Casper Bold"/>
              <a:ea typeface="+mj-ea"/>
              <a:cs typeface="Times New Roman" panose="02020603050405020304" pitchFamily="18" charset="0"/>
            </a:endParaRPr>
          </a:p>
        </p:txBody>
      </p:sp>
      <p:sp>
        <p:nvSpPr>
          <p:cNvPr id="7" name="Rectangle 6"/>
          <p:cNvSpPr/>
          <p:nvPr/>
        </p:nvSpPr>
        <p:spPr>
          <a:xfrm>
            <a:off x="838200" y="1803400"/>
            <a:ext cx="10515600" cy="4368800"/>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838200" y="360361"/>
            <a:ext cx="10515600" cy="1263651"/>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609599" y="3426106"/>
            <a:ext cx="4162425" cy="2955644"/>
          </a:xfrm>
        </p:spPr>
        <p:txBody>
          <a:bodyPr>
            <a:noAutofit/>
          </a:bodyPr>
          <a:lstStyle/>
          <a:p>
            <a:pPr marL="285750" indent="-285750" algn="just">
              <a:buFont typeface="Wingdings" panose="05000000000000000000" pitchFamily="2" charset="2"/>
              <a:buChar char="ü"/>
            </a:pPr>
            <a:r>
              <a:rPr lang="en-US" sz="1800" dirty="0">
                <a:latin typeface="Times New Roman" panose="02020603050405020304" pitchFamily="18" charset="0"/>
                <a:cs typeface="Times New Roman" panose="02020603050405020304" pitchFamily="18" charset="0"/>
              </a:rPr>
              <a:t>Natural resources are naturally occurring substances that are considered valuable in their relatively unmodified (natural) form. </a:t>
            </a:r>
          </a:p>
          <a:p>
            <a:pPr marL="285750" indent="-285750" algn="just">
              <a:buFont typeface="Wingdings" panose="05000000000000000000" pitchFamily="2" charset="2"/>
              <a:buChar char="ü"/>
            </a:pPr>
            <a:r>
              <a:rPr lang="en-US" sz="1800" dirty="0">
                <a:latin typeface="Times New Roman" panose="02020603050405020304" pitchFamily="18" charset="0"/>
                <a:cs typeface="Times New Roman" panose="02020603050405020304" pitchFamily="18" charset="0"/>
              </a:rPr>
              <a:t>A natural resource’s value rests in the amount of the material available and the demand for it. </a:t>
            </a:r>
          </a:p>
          <a:p>
            <a:pPr marL="285750" indent="-285750" algn="just">
              <a:buFont typeface="Wingdings" panose="05000000000000000000" pitchFamily="2" charset="2"/>
              <a:buChar char="ü"/>
            </a:pPr>
            <a:r>
              <a:rPr lang="en-US" sz="1800" dirty="0">
                <a:latin typeface="Times New Roman" panose="02020603050405020304" pitchFamily="18" charset="0"/>
                <a:cs typeface="Times New Roman" panose="02020603050405020304" pitchFamily="18" charset="0"/>
              </a:rPr>
              <a:t> To meet our “needs” and “wants” we use resources in many different ways. </a:t>
            </a:r>
          </a:p>
          <a:p>
            <a:endParaRPr lang="en-US" dirty="0">
              <a:latin typeface="Casper"/>
            </a:endParaRPr>
          </a:p>
        </p:txBody>
      </p:sp>
      <p:sp>
        <p:nvSpPr>
          <p:cNvPr id="5" name="Slide Number Placeholder 4"/>
          <p:cNvSpPr>
            <a:spLocks noGrp="1"/>
          </p:cNvSpPr>
          <p:nvPr>
            <p:ph type="sldNum" sz="quarter" idx="12"/>
          </p:nvPr>
        </p:nvSpPr>
        <p:spPr>
          <a:xfrm>
            <a:off x="8839200" y="6356350"/>
            <a:ext cx="2743200" cy="365125"/>
          </a:xfrm>
        </p:spPr>
        <p:txBody>
          <a:bodyPr/>
          <a:lstStyle/>
          <a:p>
            <a:fld id="{BDCDBBEF-AA6C-4BA6-85B2-A17D7F280E38}" type="slidenum">
              <a:rPr lang="en-US" smtClean="0"/>
              <a:pPr/>
              <a:t>3</a:t>
            </a:fld>
            <a:endParaRPr lang="en-US"/>
          </a:p>
        </p:txBody>
      </p:sp>
      <p:sp>
        <p:nvSpPr>
          <p:cNvPr id="2" name="Rectangle 1"/>
          <p:cNvSpPr/>
          <p:nvPr/>
        </p:nvSpPr>
        <p:spPr>
          <a:xfrm>
            <a:off x="5295900" y="838200"/>
            <a:ext cx="5867400" cy="551815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104775" y="3282846"/>
            <a:ext cx="5137149" cy="307350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11217276" y="6324600"/>
            <a:ext cx="444500" cy="42227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7041" name="Picture 1"/>
          <p:cNvPicPr>
            <a:picLocks noChangeAspect="1" noChangeArrowheads="1"/>
          </p:cNvPicPr>
          <p:nvPr/>
        </p:nvPicPr>
        <p:blipFill>
          <a:blip r:embed="rId2"/>
          <a:stretch>
            <a:fillRect/>
          </a:stretch>
        </p:blipFill>
        <p:spPr bwMode="auto">
          <a:xfrm>
            <a:off x="5574609" y="1171576"/>
            <a:ext cx="5312466" cy="49911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2" name="Title 11"/>
          <p:cNvSpPr>
            <a:spLocks noGrp="1"/>
          </p:cNvSpPr>
          <p:nvPr>
            <p:ph type="title"/>
          </p:nvPr>
        </p:nvSpPr>
        <p:spPr>
          <a:xfrm>
            <a:off x="810759" y="936171"/>
            <a:ext cx="3932237" cy="1600200"/>
          </a:xfrm>
        </p:spPr>
        <p:txBody>
          <a:bodyPr/>
          <a:lstStyle/>
          <a:p>
            <a:r>
              <a:rPr lang="en-US" b="1" dirty="0">
                <a:latin typeface="Casper"/>
              </a:rPr>
              <a:t>NATURAL RESORCCES</a:t>
            </a:r>
          </a:p>
        </p:txBody>
      </p:sp>
    </p:spTree>
    <p:extLst>
      <p:ext uri="{BB962C8B-B14F-4D97-AF65-F5344CB8AC3E}">
        <p14:creationId xmlns:p14="http://schemas.microsoft.com/office/powerpoint/2010/main" val="693801593"/>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ext Placeholder 2"/>
          <p:cNvSpPr>
            <a:spLocks noGrp="1"/>
          </p:cNvSpPr>
          <p:nvPr>
            <p:ph type="body" sz="half" idx="1"/>
          </p:nvPr>
        </p:nvSpPr>
        <p:spPr>
          <a:xfrm>
            <a:off x="1059432" y="2032804"/>
            <a:ext cx="5494585" cy="3853646"/>
          </a:xfrm>
        </p:spPr>
        <p:txBody>
          <a:bodyPr>
            <a:normAutofit/>
          </a:bodyPr>
          <a:lstStyle/>
          <a:p>
            <a:pPr algn="just"/>
            <a:r>
              <a:rPr lang="en-US" sz="1800" dirty="0">
                <a:latin typeface="Times New Roman" panose="02020603050405020304" pitchFamily="18" charset="0"/>
                <a:cs typeface="Times New Roman" panose="02020603050405020304" pitchFamily="18" charset="0"/>
              </a:rPr>
              <a:t>Renewable sources of energy can be used over and over again. </a:t>
            </a:r>
          </a:p>
          <a:p>
            <a:pPr algn="just"/>
            <a:endParaRPr lang="en-US" sz="1800" dirty="0">
              <a:latin typeface="Times New Roman" panose="02020603050405020304" pitchFamily="18" charset="0"/>
              <a:cs typeface="Times New Roman" panose="02020603050405020304" pitchFamily="18" charset="0"/>
            </a:endParaRPr>
          </a:p>
          <a:p>
            <a:pPr algn="just"/>
            <a:r>
              <a:rPr lang="en-US" sz="1800" dirty="0">
                <a:latin typeface="Times New Roman" panose="02020603050405020304" pitchFamily="18" charset="0"/>
                <a:cs typeface="Times New Roman" panose="02020603050405020304" pitchFamily="18" charset="0"/>
              </a:rPr>
              <a:t>Renewable resources include solar energy, wind, geothermal energy, biomass, and hydropower. </a:t>
            </a:r>
          </a:p>
          <a:p>
            <a:pPr algn="just"/>
            <a:endParaRPr lang="en-US" sz="1800" dirty="0">
              <a:latin typeface="Times New Roman" panose="02020603050405020304" pitchFamily="18" charset="0"/>
              <a:cs typeface="Times New Roman" panose="02020603050405020304" pitchFamily="18" charset="0"/>
            </a:endParaRPr>
          </a:p>
          <a:p>
            <a:pPr algn="just"/>
            <a:r>
              <a:rPr lang="en-US" sz="1800" dirty="0">
                <a:latin typeface="Times New Roman" panose="02020603050405020304" pitchFamily="18" charset="0"/>
                <a:cs typeface="Times New Roman" panose="02020603050405020304" pitchFamily="18" charset="0"/>
              </a:rPr>
              <a:t>They generate much less pollution, both in gathering and production, than nonrenewable sources.</a:t>
            </a:r>
          </a:p>
          <a:p>
            <a:pPr algn="just"/>
            <a:endParaRPr lang="en-US" sz="1800" dirty="0">
              <a:latin typeface="Times New Roman" panose="02020603050405020304" pitchFamily="18" charset="0"/>
              <a:cs typeface="Times New Roman" panose="02020603050405020304" pitchFamily="18" charset="0"/>
            </a:endParaRPr>
          </a:p>
          <a:p>
            <a:r>
              <a:rPr lang="en-US" sz="1800" dirty="0">
                <a:latin typeface="Times New Roman" panose="02020603050405020304" pitchFamily="18" charset="0"/>
                <a:cs typeface="Times New Roman" panose="02020603050405020304" pitchFamily="18" charset="0"/>
              </a:rPr>
              <a:t>Renewable energy resources will not run out because they can easily be regenerated. </a:t>
            </a:r>
          </a:p>
          <a:p>
            <a:endParaRPr lang="en-US" sz="2400" dirty="0"/>
          </a:p>
        </p:txBody>
      </p:sp>
      <p:pic>
        <p:nvPicPr>
          <p:cNvPr id="26627" name="Picture 2" descr="Related image"/>
          <p:cNvPicPr>
            <a:picLocks noChangeAspect="1" noChangeArrowheads="1"/>
          </p:cNvPicPr>
          <p:nvPr/>
        </p:nvPicPr>
        <p:blipFill>
          <a:blip r:embed="rId2"/>
          <a:stretch>
            <a:fillRect/>
          </a:stretch>
        </p:blipFill>
        <p:spPr bwMode="auto">
          <a:xfrm>
            <a:off x="6940660" y="2307771"/>
            <a:ext cx="4026497" cy="342537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6629" name="Date Placeholder 3"/>
          <p:cNvSpPr>
            <a:spLocks noGrp="1"/>
          </p:cNvSpPr>
          <p:nvPr>
            <p:ph type="dt" sz="quarter" idx="12"/>
          </p:nvPr>
        </p:nvSpPr>
        <p:spPr bwMode="auto">
          <a:xfrm>
            <a:off x="425561" y="6400801"/>
            <a:ext cx="2743915" cy="365125"/>
          </a:xfrm>
          <a:noFill/>
          <a:ln>
            <a:miter lim="800000"/>
          </a:ln>
        </p:spPr>
        <p:txBody>
          <a:bodyPr wrap="square" numCol="1" anchorCtr="0" compatLnSpc="1">
            <a:prstTxWarp prst="textNoShape">
              <a:avLst/>
            </a:prstTxWarp>
          </a:bodyPr>
          <a:lstStyle/>
          <a:p>
            <a:pPr algn="ctr" fontAlgn="base">
              <a:spcBef>
                <a:spcPct val="0"/>
              </a:spcBef>
              <a:spcAft>
                <a:spcPct val="0"/>
              </a:spcAft>
            </a:pPr>
            <a:fld id="{F17EA145-CE8A-4C42-817E-FDCBA26FBC90}" type="datetime1">
              <a:rPr lang="en-IN" sz="1400" b="1" smtClean="0">
                <a:solidFill>
                  <a:schemeClr val="bg1"/>
                </a:solidFill>
                <a:latin typeface="Times New Roman" panose="02020603050405020304" pitchFamily="18" charset="0"/>
                <a:cs typeface="Times New Roman" panose="02020603050405020304" pitchFamily="18" charset="0"/>
              </a:rPr>
              <a:pPr algn="ctr" fontAlgn="base">
                <a:spcBef>
                  <a:spcPct val="0"/>
                </a:spcBef>
                <a:spcAft>
                  <a:spcPct val="0"/>
                </a:spcAft>
              </a:pPr>
              <a:t>24-11-2023</a:t>
            </a:fld>
            <a:endParaRPr lang="en-IN" sz="1400" b="1">
              <a:solidFill>
                <a:schemeClr val="bg1"/>
              </a:solidFill>
              <a:latin typeface="Times New Roman" panose="02020603050405020304" pitchFamily="18" charset="0"/>
              <a:cs typeface="Times New Roman" panose="02020603050405020304" pitchFamily="18" charset="0"/>
            </a:endParaRPr>
          </a:p>
        </p:txBody>
      </p:sp>
      <p:sp>
        <p:nvSpPr>
          <p:cNvPr id="26631" name="Slide Number Placeholder 5"/>
          <p:cNvSpPr>
            <a:spLocks noGrp="1"/>
          </p:cNvSpPr>
          <p:nvPr>
            <p:ph type="sldNum" sz="quarter" idx="11"/>
          </p:nvPr>
        </p:nvSpPr>
        <p:spPr bwMode="auto">
          <a:xfrm>
            <a:off x="8795453" y="6400801"/>
            <a:ext cx="2743915" cy="365125"/>
          </a:xfrm>
          <a:noFill/>
          <a:ln>
            <a:miter lim="800000"/>
          </a:ln>
        </p:spPr>
        <p:txBody>
          <a:bodyPr wrap="square" numCol="1" anchorCtr="0" compatLnSpc="1">
            <a:prstTxWarp prst="textNoShape">
              <a:avLst/>
            </a:prstTxWarp>
          </a:bodyPr>
          <a:lstStyle/>
          <a:p>
            <a:pPr algn="l" fontAlgn="base">
              <a:spcBef>
                <a:spcPct val="0"/>
              </a:spcBef>
              <a:spcAft>
                <a:spcPct val="0"/>
              </a:spcAft>
            </a:pPr>
            <a:fld id="{31CD82C6-FAF7-419A-BB3A-36C38A8DB5DC}" type="slidenum">
              <a:rPr lang="en-IN" sz="1400" smtClean="0">
                <a:solidFill>
                  <a:schemeClr val="bg1"/>
                </a:solidFill>
                <a:latin typeface="Times New Roman" panose="02020603050405020304" pitchFamily="18" charset="0"/>
                <a:cs typeface="Times New Roman" panose="02020603050405020304" pitchFamily="18" charset="0"/>
              </a:rPr>
              <a:pPr algn="l" fontAlgn="base">
                <a:spcBef>
                  <a:spcPct val="0"/>
                </a:spcBef>
                <a:spcAft>
                  <a:spcPct val="0"/>
                </a:spcAft>
              </a:pPr>
              <a:t>30</a:t>
            </a:fld>
            <a:endParaRPr lang="en-IN" sz="1400">
              <a:solidFill>
                <a:schemeClr val="bg1"/>
              </a:solidFill>
              <a:latin typeface="Times New Roman" panose="02020603050405020304" pitchFamily="18" charset="0"/>
              <a:cs typeface="Times New Roman" panose="02020603050405020304" pitchFamily="18" charset="0"/>
            </a:endParaRPr>
          </a:p>
        </p:txBody>
      </p:sp>
      <p:sp>
        <p:nvSpPr>
          <p:cNvPr id="8" name="Rectangle 7"/>
          <p:cNvSpPr/>
          <p:nvPr/>
        </p:nvSpPr>
        <p:spPr>
          <a:xfrm>
            <a:off x="838200" y="1803400"/>
            <a:ext cx="10515600" cy="4368800"/>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838200" y="360361"/>
            <a:ext cx="10515600" cy="1263651"/>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837078" y="601132"/>
            <a:ext cx="10525466" cy="769441"/>
          </a:xfrm>
          <a:prstGeom prst="rect">
            <a:avLst/>
          </a:prstGeom>
        </p:spPr>
        <p:txBody>
          <a:bodyPr wrap="square">
            <a:spAutoFit/>
          </a:bodyPr>
          <a:lstStyle/>
          <a:p>
            <a:pPr algn="ctr"/>
            <a:r>
              <a:rPr lang="en-US" altLang="en-US" sz="4400" b="1">
                <a:solidFill>
                  <a:prstClr val="black"/>
                </a:solidFill>
                <a:latin typeface="Casper Bold"/>
              </a:rPr>
              <a:t>RENEWABLE SOURCES OF ENERGY</a:t>
            </a:r>
          </a:p>
        </p:txBody>
      </p:sp>
    </p:spTree>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ext Placeholder 2"/>
          <p:cNvSpPr>
            <a:spLocks noGrp="1"/>
          </p:cNvSpPr>
          <p:nvPr>
            <p:ph type="body" sz="half" idx="1"/>
          </p:nvPr>
        </p:nvSpPr>
        <p:spPr>
          <a:xfrm>
            <a:off x="839449" y="1993692"/>
            <a:ext cx="5486400" cy="4182256"/>
          </a:xfrm>
        </p:spPr>
        <p:txBody>
          <a:bodyPr/>
          <a:lstStyle/>
          <a:p>
            <a:endParaRPr lang="en-US" sz="1600" dirty="0"/>
          </a:p>
          <a:p>
            <a:pPr algn="just">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Non-renewable resources of energy cannot be replenished in a short period of time.</a:t>
            </a:r>
          </a:p>
          <a:p>
            <a:pPr algn="just">
              <a:buFont typeface="Wingdings" panose="05000000000000000000" pitchFamily="2" charset="2"/>
              <a:buChar char="§"/>
            </a:pPr>
            <a:endParaRPr lang="en-US" sz="2000"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Most non-renewable energy sources are fossil fuels: coal, petroleum, and natural gas.</a:t>
            </a:r>
          </a:p>
          <a:p>
            <a:pPr algn="just">
              <a:buFont typeface="Wingdings" panose="05000000000000000000" pitchFamily="2" charset="2"/>
              <a:buChar char="§"/>
            </a:pPr>
            <a:endParaRPr lang="en-US" sz="2000"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Burning fossil fuels is harmful for the environment. When coal and oil are burned, they release particles that can pollute the air, water, and land. </a:t>
            </a:r>
          </a:p>
          <a:p>
            <a:endParaRPr lang="en-US" sz="2400" dirty="0">
              <a:latin typeface="Casper"/>
            </a:endParaRPr>
          </a:p>
          <a:p>
            <a:endParaRPr lang="en-US" sz="2400" dirty="0">
              <a:latin typeface="Casper"/>
            </a:endParaRPr>
          </a:p>
        </p:txBody>
      </p:sp>
      <p:pic>
        <p:nvPicPr>
          <p:cNvPr id="34819" name="Picture 4"/>
          <p:cNvPicPr>
            <a:picLocks noChangeAspect="1" noChangeArrowheads="1"/>
          </p:cNvPicPr>
          <p:nvPr/>
        </p:nvPicPr>
        <p:blipFill>
          <a:blip r:embed="rId2"/>
          <a:stretch>
            <a:fillRect/>
          </a:stretch>
        </p:blipFill>
        <p:spPr bwMode="auto">
          <a:xfrm>
            <a:off x="6603998" y="2092782"/>
            <a:ext cx="4426857" cy="336459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4821" name="Date Placeholder 3"/>
          <p:cNvSpPr>
            <a:spLocks noGrp="1"/>
          </p:cNvSpPr>
          <p:nvPr>
            <p:ph type="dt" sz="quarter" idx="12"/>
          </p:nvPr>
        </p:nvSpPr>
        <p:spPr bwMode="auto">
          <a:xfrm>
            <a:off x="425561" y="6400801"/>
            <a:ext cx="2743915" cy="365125"/>
          </a:xfrm>
          <a:noFill/>
          <a:ln>
            <a:miter lim="800000"/>
          </a:ln>
        </p:spPr>
        <p:txBody>
          <a:bodyPr wrap="square" numCol="1" anchorCtr="0" compatLnSpc="1">
            <a:prstTxWarp prst="textNoShape">
              <a:avLst/>
            </a:prstTxWarp>
          </a:bodyPr>
          <a:lstStyle/>
          <a:p>
            <a:pPr algn="ctr" fontAlgn="base">
              <a:spcBef>
                <a:spcPct val="0"/>
              </a:spcBef>
              <a:spcAft>
                <a:spcPct val="0"/>
              </a:spcAft>
            </a:pPr>
            <a:fld id="{D7586E5D-9D3C-4DE5-BE1B-EEB36102671D}" type="datetime1">
              <a:rPr lang="en-IN" sz="1400" b="1" smtClean="0">
                <a:solidFill>
                  <a:schemeClr val="bg1"/>
                </a:solidFill>
                <a:latin typeface="Times New Roman" panose="02020603050405020304" pitchFamily="18" charset="0"/>
                <a:cs typeface="Times New Roman" panose="02020603050405020304" pitchFamily="18" charset="0"/>
              </a:rPr>
              <a:pPr algn="ctr" fontAlgn="base">
                <a:spcBef>
                  <a:spcPct val="0"/>
                </a:spcBef>
                <a:spcAft>
                  <a:spcPct val="0"/>
                </a:spcAft>
              </a:pPr>
              <a:t>24-11-2023</a:t>
            </a:fld>
            <a:endParaRPr lang="en-IN" sz="1400" b="1">
              <a:solidFill>
                <a:schemeClr val="bg1"/>
              </a:solidFill>
              <a:latin typeface="Times New Roman" panose="02020603050405020304" pitchFamily="18" charset="0"/>
              <a:cs typeface="Times New Roman" panose="02020603050405020304" pitchFamily="18" charset="0"/>
            </a:endParaRPr>
          </a:p>
        </p:txBody>
      </p:sp>
      <p:sp>
        <p:nvSpPr>
          <p:cNvPr id="34823" name="Slide Number Placeholder 5"/>
          <p:cNvSpPr>
            <a:spLocks noGrp="1"/>
          </p:cNvSpPr>
          <p:nvPr>
            <p:ph type="sldNum" sz="quarter" idx="11"/>
          </p:nvPr>
        </p:nvSpPr>
        <p:spPr bwMode="auto">
          <a:xfrm>
            <a:off x="8795453" y="6400801"/>
            <a:ext cx="2743915" cy="365125"/>
          </a:xfrm>
          <a:noFill/>
          <a:ln>
            <a:miter lim="800000"/>
          </a:ln>
        </p:spPr>
        <p:txBody>
          <a:bodyPr wrap="square" numCol="1" anchorCtr="0" compatLnSpc="1">
            <a:prstTxWarp prst="textNoShape">
              <a:avLst/>
            </a:prstTxWarp>
          </a:bodyPr>
          <a:lstStyle/>
          <a:p>
            <a:pPr algn="l" fontAlgn="base">
              <a:spcBef>
                <a:spcPct val="0"/>
              </a:spcBef>
              <a:spcAft>
                <a:spcPct val="0"/>
              </a:spcAft>
            </a:pPr>
            <a:fld id="{C4D725D3-5F33-4614-A81D-7D42834D82E3}" type="slidenum">
              <a:rPr lang="en-IN" sz="1400" smtClean="0">
                <a:solidFill>
                  <a:schemeClr val="bg1"/>
                </a:solidFill>
                <a:latin typeface="Times New Roman" panose="02020603050405020304" pitchFamily="18" charset="0"/>
                <a:cs typeface="Times New Roman" panose="02020603050405020304" pitchFamily="18" charset="0"/>
              </a:rPr>
              <a:pPr algn="l" fontAlgn="base">
                <a:spcBef>
                  <a:spcPct val="0"/>
                </a:spcBef>
                <a:spcAft>
                  <a:spcPct val="0"/>
                </a:spcAft>
              </a:pPr>
              <a:t>31</a:t>
            </a:fld>
            <a:endParaRPr lang="en-IN" sz="1400">
              <a:solidFill>
                <a:schemeClr val="bg1"/>
              </a:solidFill>
              <a:latin typeface="Times New Roman" panose="02020603050405020304" pitchFamily="18" charset="0"/>
              <a:cs typeface="Times New Roman" panose="02020603050405020304" pitchFamily="18" charset="0"/>
            </a:endParaRPr>
          </a:p>
        </p:txBody>
      </p:sp>
      <p:sp>
        <p:nvSpPr>
          <p:cNvPr id="8" name="Rectangle 7"/>
          <p:cNvSpPr/>
          <p:nvPr/>
        </p:nvSpPr>
        <p:spPr>
          <a:xfrm>
            <a:off x="838200" y="1803400"/>
            <a:ext cx="10515600" cy="4368800"/>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838200" y="360361"/>
            <a:ext cx="10515600" cy="1263651"/>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927011" y="-261257"/>
            <a:ext cx="10478124" cy="2000548"/>
          </a:xfrm>
          <a:prstGeom prst="rect">
            <a:avLst/>
          </a:prstGeom>
        </p:spPr>
        <p:txBody>
          <a:bodyPr wrap="square">
            <a:spAutoFit/>
          </a:bodyPr>
          <a:lstStyle/>
          <a:p>
            <a:pPr algn="ctr"/>
            <a:endParaRPr lang="en-US" altLang="en-US" sz="4400" b="1" dirty="0">
              <a:solidFill>
                <a:prstClr val="black"/>
              </a:solidFill>
              <a:latin typeface="Casper Bold"/>
            </a:endParaRPr>
          </a:p>
          <a:p>
            <a:pPr algn="ctr"/>
            <a:r>
              <a:rPr lang="en-US" altLang="en-US" sz="4000" b="1" dirty="0">
                <a:solidFill>
                  <a:prstClr val="black"/>
                </a:solidFill>
                <a:latin typeface="Casper Bold"/>
              </a:rPr>
              <a:t>NON-RENEWABLE SOURCES OF ENERGY</a:t>
            </a:r>
          </a:p>
        </p:txBody>
      </p:sp>
    </p:spTree>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ext Box 3"/>
          <p:cNvSpPr txBox="1">
            <a:spLocks noChangeArrowheads="1"/>
          </p:cNvSpPr>
          <p:nvPr/>
        </p:nvSpPr>
        <p:spPr bwMode="auto">
          <a:xfrm>
            <a:off x="928915" y="1868859"/>
            <a:ext cx="5418964" cy="3000821"/>
          </a:xfrm>
          <a:prstGeom prst="rect">
            <a:avLst/>
          </a:prstGeom>
          <a:noFill/>
          <a:ln w="9525">
            <a:noFill/>
            <a:miter lim="800000"/>
          </a:ln>
        </p:spPr>
        <p:txBody>
          <a:bodyPr wrap="square">
            <a:spAutoFit/>
          </a:bodyPr>
          <a:lstStyle/>
          <a:p>
            <a:pPr marL="285750" indent="-285750" defTabSz="466725">
              <a:spcBef>
                <a:spcPct val="50000"/>
              </a:spcBef>
              <a:buFont typeface="Wingdings" panose="05000000000000000000" pitchFamily="2" charset="2"/>
              <a:buChar char="v"/>
              <a:defRPr/>
            </a:pPr>
            <a:r>
              <a:rPr lang="en-US" dirty="0">
                <a:latin typeface="Times New Roman" panose="02020603050405020304" pitchFamily="18" charset="0"/>
                <a:cs typeface="Times New Roman" panose="02020603050405020304" pitchFamily="18" charset="0"/>
              </a:rPr>
              <a:t>The primary source of energy</a:t>
            </a:r>
          </a:p>
          <a:p>
            <a:pPr marL="285750" indent="-285750" defTabSz="466725">
              <a:spcBef>
                <a:spcPct val="50000"/>
              </a:spcBef>
              <a:buFont typeface="Wingdings" panose="05000000000000000000" pitchFamily="2" charset="2"/>
              <a:buChar char="v"/>
              <a:defRPr/>
            </a:pPr>
            <a:r>
              <a:rPr lang="en-US" dirty="0">
                <a:latin typeface="Times New Roman" panose="02020603050405020304" pitchFamily="18" charset="0"/>
                <a:cs typeface="Times New Roman" panose="02020603050405020304" pitchFamily="18" charset="0"/>
              </a:rPr>
              <a:t>Results from nuclear fusion taking place in the central part of the sun</a:t>
            </a:r>
          </a:p>
          <a:p>
            <a:pPr marL="285750" indent="-285750" defTabSz="466725">
              <a:spcBef>
                <a:spcPct val="50000"/>
              </a:spcBef>
              <a:buFont typeface="Wingdings" panose="05000000000000000000" pitchFamily="2" charset="2"/>
              <a:buChar char="v"/>
              <a:defRPr/>
            </a:pPr>
            <a:endParaRPr lang="en-US" dirty="0">
              <a:latin typeface="Times New Roman" panose="02020603050405020304" pitchFamily="18" charset="0"/>
              <a:cs typeface="Times New Roman" panose="02020603050405020304" pitchFamily="18" charset="0"/>
            </a:endParaRPr>
          </a:p>
          <a:p>
            <a:pPr marL="495300" indent="-495300">
              <a:spcBef>
                <a:spcPct val="50000"/>
              </a:spcBef>
              <a:buFont typeface="Arial"/>
              <a:buNone/>
              <a:defRPr/>
            </a:pPr>
            <a:r>
              <a:rPr lang="en-US" b="1" dirty="0">
                <a:solidFill>
                  <a:srgbClr val="C00000"/>
                </a:solidFill>
                <a:latin typeface="Times New Roman" panose="02020603050405020304" pitchFamily="18" charset="0"/>
                <a:cs typeface="Times New Roman" panose="02020603050405020304" pitchFamily="18" charset="0"/>
              </a:rPr>
              <a:t>Methods to use solar energy</a:t>
            </a:r>
          </a:p>
          <a:p>
            <a:pPr marL="495300" indent="-330200">
              <a:spcBef>
                <a:spcPct val="50000"/>
              </a:spcBef>
              <a:buFont typeface="Wingdings" pitchFamily="2" charset="2"/>
              <a:buChar char="§"/>
              <a:defRPr/>
            </a:pPr>
            <a:r>
              <a:rPr lang="en-US" dirty="0">
                <a:latin typeface="Times New Roman" panose="02020603050405020304" pitchFamily="18" charset="0"/>
                <a:cs typeface="Times New Roman" panose="02020603050405020304" pitchFamily="18" charset="0"/>
              </a:rPr>
              <a:t>Thermal or Heating Method (Solar cookers, solar water heaters) </a:t>
            </a:r>
          </a:p>
          <a:p>
            <a:pPr marL="495300" indent="-330200">
              <a:spcBef>
                <a:spcPct val="50000"/>
              </a:spcBef>
              <a:buFont typeface="Wingdings" pitchFamily="2" charset="2"/>
              <a:buChar char="§"/>
              <a:defRPr/>
            </a:pPr>
            <a:r>
              <a:rPr lang="en-US" dirty="0">
                <a:latin typeface="Times New Roman" panose="02020603050405020304" pitchFamily="18" charset="0"/>
                <a:cs typeface="Times New Roman" panose="02020603050405020304" pitchFamily="18" charset="0"/>
              </a:rPr>
              <a:t>Photo-voltaic method (Solar cells) </a:t>
            </a:r>
          </a:p>
        </p:txBody>
      </p:sp>
      <p:sp>
        <p:nvSpPr>
          <p:cNvPr id="28677" name="Date Placeholder 3"/>
          <p:cNvSpPr>
            <a:spLocks noGrp="1"/>
          </p:cNvSpPr>
          <p:nvPr>
            <p:ph type="dt" sz="quarter" idx="10"/>
          </p:nvPr>
        </p:nvSpPr>
        <p:spPr bwMode="auto">
          <a:xfrm>
            <a:off x="425561" y="6400801"/>
            <a:ext cx="2743915" cy="365125"/>
          </a:xfrm>
          <a:noFill/>
          <a:ln>
            <a:miter lim="800000"/>
          </a:ln>
        </p:spPr>
        <p:txBody>
          <a:bodyPr wrap="square" numCol="1" anchorCtr="0" compatLnSpc="1">
            <a:prstTxWarp prst="textNoShape">
              <a:avLst/>
            </a:prstTxWarp>
          </a:bodyPr>
          <a:lstStyle/>
          <a:p>
            <a:pPr fontAlgn="base">
              <a:spcBef>
                <a:spcPct val="0"/>
              </a:spcBef>
              <a:spcAft>
                <a:spcPct val="0"/>
              </a:spcAft>
            </a:pPr>
            <a:fld id="{3E502703-46D7-4B7F-8C1F-AF97D03147D9}" type="datetime1">
              <a:rPr lang="en-IN" sz="1400" b="1" smtClean="0">
                <a:solidFill>
                  <a:schemeClr val="bg1"/>
                </a:solidFill>
                <a:latin typeface="Times New Roman" panose="02020603050405020304" pitchFamily="18" charset="0"/>
                <a:cs typeface="Times New Roman" panose="02020603050405020304" pitchFamily="18" charset="0"/>
              </a:rPr>
              <a:pPr fontAlgn="base">
                <a:spcBef>
                  <a:spcPct val="0"/>
                </a:spcBef>
                <a:spcAft>
                  <a:spcPct val="0"/>
                </a:spcAft>
              </a:pPr>
              <a:t>24-11-2023</a:t>
            </a:fld>
            <a:endParaRPr lang="en-IN" sz="1400" b="1">
              <a:solidFill>
                <a:schemeClr val="bg1"/>
              </a:solidFill>
              <a:latin typeface="Times New Roman" panose="02020603050405020304" pitchFamily="18" charset="0"/>
              <a:cs typeface="Times New Roman" panose="02020603050405020304" pitchFamily="18" charset="0"/>
            </a:endParaRPr>
          </a:p>
        </p:txBody>
      </p:sp>
      <p:sp>
        <p:nvSpPr>
          <p:cNvPr id="28679" name="Slide Number Placeholder 5"/>
          <p:cNvSpPr>
            <a:spLocks noGrp="1"/>
          </p:cNvSpPr>
          <p:nvPr>
            <p:ph type="sldNum" sz="quarter" idx="12"/>
          </p:nvPr>
        </p:nvSpPr>
        <p:spPr bwMode="auto">
          <a:xfrm>
            <a:off x="8795453" y="6400801"/>
            <a:ext cx="2743915" cy="365125"/>
          </a:xfrm>
          <a:noFill/>
          <a:ln>
            <a:miter lim="800000"/>
          </a:ln>
        </p:spPr>
        <p:txBody>
          <a:bodyPr wrap="square" numCol="1" anchorCtr="0" compatLnSpc="1">
            <a:prstTxWarp prst="textNoShape">
              <a:avLst/>
            </a:prstTxWarp>
          </a:bodyPr>
          <a:lstStyle/>
          <a:p>
            <a:pPr fontAlgn="base">
              <a:spcBef>
                <a:spcPct val="0"/>
              </a:spcBef>
              <a:spcAft>
                <a:spcPct val="0"/>
              </a:spcAft>
            </a:pPr>
            <a:fld id="{533104F3-8050-4E66-A029-7F435C5016E5}" type="slidenum">
              <a:rPr lang="en-IN" sz="1400" smtClean="0">
                <a:solidFill>
                  <a:schemeClr val="bg1"/>
                </a:solidFill>
                <a:latin typeface="Times New Roman" panose="02020603050405020304" pitchFamily="18" charset="0"/>
                <a:cs typeface="Times New Roman" panose="02020603050405020304" pitchFamily="18" charset="0"/>
              </a:rPr>
              <a:pPr fontAlgn="base">
                <a:spcBef>
                  <a:spcPct val="0"/>
                </a:spcBef>
                <a:spcAft>
                  <a:spcPct val="0"/>
                </a:spcAft>
              </a:pPr>
              <a:t>32</a:t>
            </a:fld>
            <a:endParaRPr lang="en-IN" sz="1400">
              <a:solidFill>
                <a:schemeClr val="bg1"/>
              </a:solidFill>
              <a:latin typeface="Times New Roman" panose="02020603050405020304" pitchFamily="18" charset="0"/>
              <a:cs typeface="Times New Roman" panose="02020603050405020304" pitchFamily="18" charset="0"/>
            </a:endParaRPr>
          </a:p>
        </p:txBody>
      </p:sp>
      <p:sp>
        <p:nvSpPr>
          <p:cNvPr id="8" name="Rectangle 7"/>
          <p:cNvSpPr/>
          <p:nvPr/>
        </p:nvSpPr>
        <p:spPr>
          <a:xfrm>
            <a:off x="838200" y="1803400"/>
            <a:ext cx="10515600" cy="4368800"/>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838200" y="360361"/>
            <a:ext cx="10515600" cy="1263651"/>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854438" y="599234"/>
            <a:ext cx="10508105" cy="769441"/>
          </a:xfrm>
          <a:prstGeom prst="rect">
            <a:avLst/>
          </a:prstGeom>
        </p:spPr>
        <p:txBody>
          <a:bodyPr wrap="square">
            <a:spAutoFit/>
          </a:bodyPr>
          <a:lstStyle/>
          <a:p>
            <a:pPr algn="ctr"/>
            <a:r>
              <a:rPr lang="en-US" altLang="en-US" sz="4400" b="1" dirty="0">
                <a:solidFill>
                  <a:prstClr val="black"/>
                </a:solidFill>
                <a:latin typeface="Casper Bold"/>
              </a:rPr>
              <a:t>SOALR ENERGY</a:t>
            </a:r>
          </a:p>
        </p:txBody>
      </p:sp>
      <p:pic>
        <p:nvPicPr>
          <p:cNvPr id="129026" name="Picture 2" descr="Is Solar Energy Really Green, Zero Emissions And Sustainable?"/>
          <p:cNvPicPr>
            <a:picLocks noChangeAspect="1" noChangeArrowheads="1"/>
          </p:cNvPicPr>
          <p:nvPr/>
        </p:nvPicPr>
        <p:blipFill>
          <a:blip r:embed="rId2"/>
          <a:srcRect/>
          <a:stretch>
            <a:fillRect/>
          </a:stretch>
        </p:blipFill>
        <p:spPr bwMode="auto">
          <a:xfrm>
            <a:off x="7025822" y="3498488"/>
            <a:ext cx="4005942" cy="244647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type="body" idx="1"/>
          </p:nvPr>
        </p:nvSpPr>
        <p:spPr>
          <a:xfrm>
            <a:off x="884419" y="2113613"/>
            <a:ext cx="5618087" cy="3987384"/>
          </a:xfrm>
        </p:spPr>
        <p:txBody>
          <a:bodyPr rtlCol="0">
            <a:normAutofit/>
          </a:bodyPr>
          <a:lstStyle/>
          <a:p>
            <a:pPr algn="just" eaLnBrk="1" fontAlgn="auto" hangingPunct="1">
              <a:lnSpc>
                <a:spcPct val="150000"/>
              </a:lnSpc>
              <a:spcAft>
                <a:spcPct val="0"/>
              </a:spcAft>
              <a:buFont typeface="Arial" panose="020B0604020202020204" pitchFamily="34" charset="0"/>
              <a:buChar char="•"/>
              <a:defRPr/>
            </a:pPr>
            <a:r>
              <a:rPr lang="en-US" sz="1800" dirty="0">
                <a:latin typeface="Times New Roman" panose="02020603050405020304" pitchFamily="18" charset="0"/>
                <a:cs typeface="Times New Roman" panose="02020603050405020304" pitchFamily="18" charset="0"/>
              </a:rPr>
              <a:t>The production of power through the use of the gravitational force of falling or flowing water. most widely used form of renewable energy. </a:t>
            </a:r>
          </a:p>
          <a:p>
            <a:pPr algn="just" eaLnBrk="1" fontAlgn="auto" hangingPunct="1">
              <a:lnSpc>
                <a:spcPct val="150000"/>
              </a:lnSpc>
              <a:spcAft>
                <a:spcPct val="0"/>
              </a:spcAft>
              <a:buFont typeface="Arial" panose="020B0604020202020204" pitchFamily="34" charset="0"/>
              <a:buChar char="•"/>
              <a:defRPr/>
            </a:pPr>
            <a:endParaRPr lang="en-US" sz="1800" dirty="0">
              <a:latin typeface="Times New Roman" panose="02020603050405020304" pitchFamily="18" charset="0"/>
              <a:cs typeface="Times New Roman" panose="02020603050405020304" pitchFamily="18" charset="0"/>
            </a:endParaRPr>
          </a:p>
          <a:p>
            <a:pPr algn="just" eaLnBrk="1" fontAlgn="auto" hangingPunct="1">
              <a:lnSpc>
                <a:spcPct val="150000"/>
              </a:lnSpc>
              <a:spcAft>
                <a:spcPct val="0"/>
              </a:spcAft>
              <a:buFont typeface="Arial" panose="020B0604020202020204" pitchFamily="34" charset="0"/>
              <a:buChar char="•"/>
              <a:defRPr/>
            </a:pPr>
            <a:r>
              <a:rPr lang="en-US" sz="1800" dirty="0">
                <a:latin typeface="Times New Roman" panose="02020603050405020304" pitchFamily="18" charset="0"/>
                <a:cs typeface="Times New Roman" panose="02020603050405020304" pitchFamily="18" charset="0"/>
              </a:rPr>
              <a:t>Produces no direct waste, and has a considerably lower output level of the greenhouse gas, carbon dioxide, than fossil fuel-powered energy plants.  </a:t>
            </a:r>
          </a:p>
          <a:p>
            <a:pPr algn="just" eaLnBrk="1" fontAlgn="auto" hangingPunct="1">
              <a:lnSpc>
                <a:spcPct val="150000"/>
              </a:lnSpc>
              <a:spcAft>
                <a:spcPct val="0"/>
              </a:spcAft>
              <a:buFont typeface="Arial" panose="020B0604020202020204" pitchFamily="34" charset="0"/>
              <a:buChar char="•"/>
              <a:defRPr/>
            </a:pPr>
            <a:endParaRPr lang="en-US" sz="2800" dirty="0">
              <a:solidFill>
                <a:srgbClr val="002060"/>
              </a:solidFill>
              <a:latin typeface="Casper"/>
              <a:cs typeface="Arial" panose="020B0604020202020204" pitchFamily="34" charset="0"/>
            </a:endParaRPr>
          </a:p>
        </p:txBody>
      </p:sp>
      <p:pic>
        <p:nvPicPr>
          <p:cNvPr id="30723" name="Picture 5"/>
          <p:cNvPicPr>
            <a:picLocks noChangeAspect="1" noChangeArrowheads="1"/>
          </p:cNvPicPr>
          <p:nvPr/>
        </p:nvPicPr>
        <p:blipFill>
          <a:blip r:embed="rId2"/>
          <a:stretch>
            <a:fillRect/>
          </a:stretch>
        </p:blipFill>
        <p:spPr bwMode="auto">
          <a:xfrm>
            <a:off x="6693958" y="2221630"/>
            <a:ext cx="4468389" cy="331805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0725" name="Date Placeholder 3"/>
          <p:cNvSpPr>
            <a:spLocks noGrp="1"/>
          </p:cNvSpPr>
          <p:nvPr>
            <p:ph type="dt" sz="quarter" idx="10"/>
          </p:nvPr>
        </p:nvSpPr>
        <p:spPr bwMode="auto">
          <a:xfrm>
            <a:off x="425561" y="6400801"/>
            <a:ext cx="2743915" cy="365125"/>
          </a:xfrm>
          <a:noFill/>
          <a:ln>
            <a:miter lim="800000"/>
          </a:ln>
        </p:spPr>
        <p:txBody>
          <a:bodyPr wrap="square" numCol="1" anchorCtr="0" compatLnSpc="1">
            <a:prstTxWarp prst="textNoShape">
              <a:avLst/>
            </a:prstTxWarp>
          </a:bodyPr>
          <a:lstStyle/>
          <a:p>
            <a:pPr fontAlgn="base">
              <a:spcBef>
                <a:spcPct val="0"/>
              </a:spcBef>
              <a:spcAft>
                <a:spcPct val="0"/>
              </a:spcAft>
            </a:pPr>
            <a:fld id="{34A93FF9-960A-400A-A7E7-A11ACF5549CE}" type="datetime1">
              <a:rPr lang="en-IN" sz="1400" b="1" smtClean="0">
                <a:solidFill>
                  <a:schemeClr val="bg1"/>
                </a:solidFill>
                <a:latin typeface="Times New Roman" panose="02020603050405020304" pitchFamily="18" charset="0"/>
                <a:cs typeface="Times New Roman" panose="02020603050405020304" pitchFamily="18" charset="0"/>
              </a:rPr>
              <a:pPr fontAlgn="base">
                <a:spcBef>
                  <a:spcPct val="0"/>
                </a:spcBef>
                <a:spcAft>
                  <a:spcPct val="0"/>
                </a:spcAft>
              </a:pPr>
              <a:t>24-11-2023</a:t>
            </a:fld>
            <a:endParaRPr lang="en-IN" sz="1400" b="1">
              <a:solidFill>
                <a:schemeClr val="bg1"/>
              </a:solidFill>
              <a:latin typeface="Times New Roman" panose="02020603050405020304" pitchFamily="18" charset="0"/>
              <a:cs typeface="Times New Roman" panose="02020603050405020304" pitchFamily="18" charset="0"/>
            </a:endParaRPr>
          </a:p>
        </p:txBody>
      </p:sp>
      <p:sp>
        <p:nvSpPr>
          <p:cNvPr id="30727" name="Slide Number Placeholder 5"/>
          <p:cNvSpPr>
            <a:spLocks noGrp="1"/>
          </p:cNvSpPr>
          <p:nvPr>
            <p:ph type="sldNum" sz="quarter" idx="12"/>
          </p:nvPr>
        </p:nvSpPr>
        <p:spPr bwMode="auto">
          <a:xfrm>
            <a:off x="8795453" y="6400801"/>
            <a:ext cx="2743915" cy="365125"/>
          </a:xfrm>
          <a:noFill/>
          <a:ln>
            <a:miter lim="800000"/>
          </a:ln>
        </p:spPr>
        <p:txBody>
          <a:bodyPr wrap="square" numCol="1" anchorCtr="0" compatLnSpc="1">
            <a:prstTxWarp prst="textNoShape">
              <a:avLst/>
            </a:prstTxWarp>
          </a:bodyPr>
          <a:lstStyle/>
          <a:p>
            <a:pPr fontAlgn="base">
              <a:spcBef>
                <a:spcPct val="0"/>
              </a:spcBef>
              <a:spcAft>
                <a:spcPct val="0"/>
              </a:spcAft>
            </a:pPr>
            <a:fld id="{CA7F9FD8-AD67-4126-B319-2C2AB32BFA44}" type="slidenum">
              <a:rPr lang="en-IN" sz="1400" smtClean="0">
                <a:solidFill>
                  <a:schemeClr val="bg1"/>
                </a:solidFill>
                <a:latin typeface="Times New Roman" panose="02020603050405020304" pitchFamily="18" charset="0"/>
                <a:cs typeface="Times New Roman" panose="02020603050405020304" pitchFamily="18" charset="0"/>
              </a:rPr>
              <a:pPr fontAlgn="base">
                <a:spcBef>
                  <a:spcPct val="0"/>
                </a:spcBef>
                <a:spcAft>
                  <a:spcPct val="0"/>
                </a:spcAft>
              </a:pPr>
              <a:t>33</a:t>
            </a:fld>
            <a:endParaRPr lang="en-IN" sz="1400">
              <a:solidFill>
                <a:schemeClr val="bg1"/>
              </a:solidFill>
              <a:latin typeface="Times New Roman" panose="02020603050405020304" pitchFamily="18" charset="0"/>
              <a:cs typeface="Times New Roman" panose="02020603050405020304" pitchFamily="18" charset="0"/>
            </a:endParaRPr>
          </a:p>
        </p:txBody>
      </p:sp>
      <p:sp>
        <p:nvSpPr>
          <p:cNvPr id="8" name="Rectangle 7"/>
          <p:cNvSpPr/>
          <p:nvPr/>
        </p:nvSpPr>
        <p:spPr>
          <a:xfrm>
            <a:off x="838200" y="1803400"/>
            <a:ext cx="10515600" cy="4368800"/>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838200" y="360361"/>
            <a:ext cx="10515600" cy="1263651"/>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839449" y="591076"/>
            <a:ext cx="10508105" cy="769441"/>
          </a:xfrm>
          <a:prstGeom prst="rect">
            <a:avLst/>
          </a:prstGeom>
        </p:spPr>
        <p:txBody>
          <a:bodyPr wrap="square">
            <a:spAutoFit/>
          </a:bodyPr>
          <a:lstStyle/>
          <a:p>
            <a:pPr algn="ctr"/>
            <a:r>
              <a:rPr lang="en-US" altLang="en-US" sz="4400" b="1" dirty="0">
                <a:solidFill>
                  <a:prstClr val="black"/>
                </a:solidFill>
                <a:latin typeface="Casper Bold"/>
              </a:rPr>
              <a:t>HYDROPOWER</a:t>
            </a:r>
          </a:p>
        </p:txBody>
      </p:sp>
    </p:spTree>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Content Placeholder 2"/>
          <p:cNvSpPr>
            <a:spLocks noGrp="1"/>
          </p:cNvSpPr>
          <p:nvPr>
            <p:ph idx="1"/>
          </p:nvPr>
        </p:nvSpPr>
        <p:spPr>
          <a:xfrm>
            <a:off x="838200" y="1825625"/>
            <a:ext cx="5010918" cy="4351338"/>
          </a:xfrm>
        </p:spPr>
        <p:txBody>
          <a:bodyPr>
            <a:normAutofit/>
          </a:bodyPr>
          <a:lstStyle/>
          <a:p>
            <a:pPr algn="just">
              <a:lnSpc>
                <a:spcPct val="150000"/>
              </a:lnSpc>
            </a:pPr>
            <a:r>
              <a:rPr lang="en-US" sz="1800" dirty="0">
                <a:latin typeface="Times New Roman" panose="02020603050405020304" pitchFamily="18" charset="0"/>
                <a:cs typeface="Times New Roman" panose="02020603050405020304" pitchFamily="18" charset="0"/>
              </a:rPr>
              <a:t>The energy available due to the difference in temperature of water at the surface of the oceans and at the deeper levels is called Ocean Thermal Energy.</a:t>
            </a:r>
          </a:p>
          <a:p>
            <a:pPr algn="just">
              <a:lnSpc>
                <a:spcPct val="150000"/>
              </a:lnSpc>
            </a:pPr>
            <a:endParaRPr lang="en-US" sz="1800" dirty="0">
              <a:latin typeface="Times New Roman" panose="02020603050405020304" pitchFamily="18" charset="0"/>
              <a:cs typeface="Times New Roman" panose="02020603050405020304" pitchFamily="18" charset="0"/>
            </a:endParaRPr>
          </a:p>
          <a:p>
            <a:pPr algn="just">
              <a:lnSpc>
                <a:spcPct val="150000"/>
              </a:lnSpc>
            </a:pPr>
            <a:r>
              <a:rPr lang="en-US" sz="1800" dirty="0">
                <a:latin typeface="Times New Roman" panose="02020603050405020304" pitchFamily="18" charset="0"/>
                <a:cs typeface="Times New Roman" panose="02020603050405020304" pitchFamily="18" charset="0"/>
              </a:rPr>
              <a:t>A difference of at least 20°C is required between the surface and deeper water of the ocean for operating OTEC (Ocean Thermal Energy Conversion) Power plants.</a:t>
            </a:r>
          </a:p>
          <a:p>
            <a:pPr marL="0" indent="0" algn="just">
              <a:lnSpc>
                <a:spcPct val="150000"/>
              </a:lnSpc>
              <a:buNone/>
            </a:pPr>
            <a:endParaRPr lang="en-US" sz="1600" dirty="0">
              <a:latin typeface="Casper"/>
            </a:endParaRPr>
          </a:p>
        </p:txBody>
      </p:sp>
      <p:sp>
        <p:nvSpPr>
          <p:cNvPr id="31748" name="Date Placeholder 3"/>
          <p:cNvSpPr>
            <a:spLocks noGrp="1"/>
          </p:cNvSpPr>
          <p:nvPr>
            <p:ph type="dt" sz="quarter" idx="10"/>
          </p:nvPr>
        </p:nvSpPr>
        <p:spPr bwMode="auto">
          <a:xfrm>
            <a:off x="425561" y="6400801"/>
            <a:ext cx="2743915" cy="365125"/>
          </a:xfrm>
          <a:noFill/>
          <a:ln>
            <a:miter lim="800000"/>
          </a:ln>
        </p:spPr>
        <p:txBody>
          <a:bodyPr wrap="square" numCol="1" anchorCtr="0" compatLnSpc="1">
            <a:prstTxWarp prst="textNoShape">
              <a:avLst/>
            </a:prstTxWarp>
          </a:bodyPr>
          <a:lstStyle/>
          <a:p>
            <a:pPr fontAlgn="base">
              <a:spcBef>
                <a:spcPct val="0"/>
              </a:spcBef>
              <a:spcAft>
                <a:spcPct val="0"/>
              </a:spcAft>
            </a:pPr>
            <a:fld id="{057A4D1F-5333-4206-8259-9529CD5EBFF2}" type="datetime1">
              <a:rPr lang="en-IN" sz="1400" b="1" smtClean="0">
                <a:solidFill>
                  <a:schemeClr val="bg1"/>
                </a:solidFill>
                <a:latin typeface="Times New Roman" panose="02020603050405020304" pitchFamily="18" charset="0"/>
                <a:cs typeface="Times New Roman" panose="02020603050405020304" pitchFamily="18" charset="0"/>
              </a:rPr>
              <a:pPr fontAlgn="base">
                <a:spcBef>
                  <a:spcPct val="0"/>
                </a:spcBef>
                <a:spcAft>
                  <a:spcPct val="0"/>
                </a:spcAft>
              </a:pPr>
              <a:t>24-11-2023</a:t>
            </a:fld>
            <a:endParaRPr lang="en-IN" sz="1400" b="1">
              <a:solidFill>
                <a:schemeClr val="bg1"/>
              </a:solidFill>
              <a:latin typeface="Times New Roman" panose="02020603050405020304" pitchFamily="18" charset="0"/>
              <a:cs typeface="Times New Roman" panose="02020603050405020304" pitchFamily="18" charset="0"/>
            </a:endParaRPr>
          </a:p>
        </p:txBody>
      </p:sp>
      <p:sp>
        <p:nvSpPr>
          <p:cNvPr id="31750" name="Slide Number Placeholder 5"/>
          <p:cNvSpPr>
            <a:spLocks noGrp="1"/>
          </p:cNvSpPr>
          <p:nvPr>
            <p:ph type="sldNum" sz="quarter" idx="12"/>
          </p:nvPr>
        </p:nvSpPr>
        <p:spPr bwMode="auto">
          <a:xfrm>
            <a:off x="8795453" y="6400801"/>
            <a:ext cx="2743915" cy="365125"/>
          </a:xfrm>
          <a:noFill/>
          <a:ln>
            <a:miter lim="800000"/>
          </a:ln>
        </p:spPr>
        <p:txBody>
          <a:bodyPr wrap="square" numCol="1" anchorCtr="0" compatLnSpc="1">
            <a:prstTxWarp prst="textNoShape">
              <a:avLst/>
            </a:prstTxWarp>
          </a:bodyPr>
          <a:lstStyle/>
          <a:p>
            <a:pPr fontAlgn="base">
              <a:spcBef>
                <a:spcPct val="0"/>
              </a:spcBef>
              <a:spcAft>
                <a:spcPct val="0"/>
              </a:spcAft>
            </a:pPr>
            <a:fld id="{BCB16A54-FE87-4956-9792-EA89C0025726}" type="slidenum">
              <a:rPr lang="en-IN" sz="1400" smtClean="0">
                <a:solidFill>
                  <a:schemeClr val="bg1"/>
                </a:solidFill>
                <a:latin typeface="Times New Roman" panose="02020603050405020304" pitchFamily="18" charset="0"/>
                <a:cs typeface="Times New Roman" panose="02020603050405020304" pitchFamily="18" charset="0"/>
              </a:rPr>
              <a:pPr fontAlgn="base">
                <a:spcBef>
                  <a:spcPct val="0"/>
                </a:spcBef>
                <a:spcAft>
                  <a:spcPct val="0"/>
                </a:spcAft>
              </a:pPr>
              <a:t>34</a:t>
            </a:fld>
            <a:endParaRPr lang="en-IN" sz="1400">
              <a:solidFill>
                <a:schemeClr val="bg1"/>
              </a:solidFill>
              <a:latin typeface="Times New Roman" panose="02020603050405020304" pitchFamily="18" charset="0"/>
              <a:cs typeface="Times New Roman" panose="02020603050405020304" pitchFamily="18" charset="0"/>
            </a:endParaRPr>
          </a:p>
        </p:txBody>
      </p:sp>
      <p:sp>
        <p:nvSpPr>
          <p:cNvPr id="6" name="Rectangle 5"/>
          <p:cNvSpPr/>
          <p:nvPr/>
        </p:nvSpPr>
        <p:spPr>
          <a:xfrm>
            <a:off x="838200" y="1803400"/>
            <a:ext cx="10515600" cy="4368800"/>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838200" y="360361"/>
            <a:ext cx="10515600" cy="1263651"/>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0" y="258673"/>
            <a:ext cx="12192000" cy="1446550"/>
          </a:xfrm>
          <a:prstGeom prst="rect">
            <a:avLst/>
          </a:prstGeom>
        </p:spPr>
        <p:txBody>
          <a:bodyPr wrap="square">
            <a:spAutoFit/>
          </a:bodyPr>
          <a:lstStyle/>
          <a:p>
            <a:pPr algn="ctr"/>
            <a:r>
              <a:rPr lang="en-US" altLang="en-US" sz="4400" b="1" dirty="0">
                <a:solidFill>
                  <a:prstClr val="black"/>
                </a:solidFill>
                <a:latin typeface="Casper Bold"/>
              </a:rPr>
              <a:t>OCEAN THERMAL ENERGY </a:t>
            </a:r>
          </a:p>
          <a:p>
            <a:pPr algn="ctr"/>
            <a:r>
              <a:rPr lang="en-US" altLang="en-US" sz="4400" b="1" dirty="0">
                <a:solidFill>
                  <a:prstClr val="black"/>
                </a:solidFill>
                <a:latin typeface="Casper Bold"/>
              </a:rPr>
              <a:t>CONVERSION</a:t>
            </a:r>
            <a:endParaRPr lang="en-US" sz="4400" b="1" dirty="0">
              <a:latin typeface="Casper Bold"/>
            </a:endParaRPr>
          </a:p>
        </p:txBody>
      </p:sp>
      <p:pic>
        <p:nvPicPr>
          <p:cNvPr id="13" name="Picture 6" descr="http://images.tutorvista.com/content/sources-energy/otec-power-plant.jpeg"/>
          <p:cNvPicPr>
            <a:picLocks noChangeAspect="1" noChangeArrowheads="1"/>
          </p:cNvPicPr>
          <p:nvPr/>
        </p:nvPicPr>
        <p:blipFill>
          <a:blip r:embed="rId2" cstate="print"/>
          <a:srcRect/>
          <a:stretch>
            <a:fillRect/>
          </a:stretch>
        </p:blipFill>
        <p:spPr bwMode="auto">
          <a:xfrm>
            <a:off x="6096000" y="2009775"/>
            <a:ext cx="5010918" cy="396239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Content Placeholder 2"/>
          <p:cNvSpPr>
            <a:spLocks noGrp="1"/>
          </p:cNvSpPr>
          <p:nvPr>
            <p:ph idx="1"/>
          </p:nvPr>
        </p:nvSpPr>
        <p:spPr>
          <a:xfrm>
            <a:off x="1154242" y="1993692"/>
            <a:ext cx="5189407" cy="3777522"/>
          </a:xfrm>
        </p:spPr>
        <p:txBody>
          <a:bodyPr>
            <a:normAutofit/>
          </a:bodyPr>
          <a:lstStyle/>
          <a:p>
            <a:pPr algn="just"/>
            <a:endParaRPr lang="en-US" sz="1800" b="1" dirty="0">
              <a:latin typeface="Times New Roman" panose="02020603050405020304" pitchFamily="18" charset="0"/>
              <a:cs typeface="Times New Roman" panose="02020603050405020304" pitchFamily="18" charset="0"/>
            </a:endParaRPr>
          </a:p>
          <a:p>
            <a:pPr algn="just"/>
            <a:r>
              <a:rPr lang="en-US" sz="1800" dirty="0">
                <a:latin typeface="Times New Roman" panose="02020603050405020304" pitchFamily="18" charset="0"/>
                <a:cs typeface="Times New Roman" panose="02020603050405020304" pitchFamily="18" charset="0"/>
              </a:rPr>
              <a:t>Biomass energy refers to renewable energy derived from organic materials, such as plants, agricultural and forestry residues, animal waste, and other organic matter. </a:t>
            </a:r>
          </a:p>
          <a:p>
            <a:pPr algn="just"/>
            <a:endParaRPr lang="en-US" sz="1800" dirty="0">
              <a:latin typeface="Times New Roman" panose="02020603050405020304" pitchFamily="18" charset="0"/>
              <a:cs typeface="Times New Roman" panose="02020603050405020304" pitchFamily="18" charset="0"/>
            </a:endParaRPr>
          </a:p>
          <a:p>
            <a:pPr algn="just"/>
            <a:r>
              <a:rPr lang="en-US" sz="1800" dirty="0">
                <a:latin typeface="Times New Roman" panose="02020603050405020304" pitchFamily="18" charset="0"/>
                <a:cs typeface="Times New Roman" panose="02020603050405020304" pitchFamily="18" charset="0"/>
              </a:rPr>
              <a:t>These materials are collectively known as biomass and can be used as a sustainable energy source to generate heat, electricity, or even liquid biofuels.</a:t>
            </a:r>
          </a:p>
        </p:txBody>
      </p:sp>
      <p:sp>
        <p:nvSpPr>
          <p:cNvPr id="38916" name="Date Placeholder 3"/>
          <p:cNvSpPr>
            <a:spLocks noGrp="1"/>
          </p:cNvSpPr>
          <p:nvPr>
            <p:ph type="dt" sz="quarter" idx="10"/>
          </p:nvPr>
        </p:nvSpPr>
        <p:spPr bwMode="auto">
          <a:xfrm>
            <a:off x="425561" y="6400801"/>
            <a:ext cx="2743915" cy="365125"/>
          </a:xfrm>
          <a:noFill/>
          <a:ln>
            <a:miter lim="800000"/>
          </a:ln>
        </p:spPr>
        <p:txBody>
          <a:bodyPr wrap="square" numCol="1" anchorCtr="0" compatLnSpc="1">
            <a:prstTxWarp prst="textNoShape">
              <a:avLst/>
            </a:prstTxWarp>
          </a:bodyPr>
          <a:lstStyle/>
          <a:p>
            <a:pPr fontAlgn="base">
              <a:spcBef>
                <a:spcPct val="0"/>
              </a:spcBef>
              <a:spcAft>
                <a:spcPct val="0"/>
              </a:spcAft>
            </a:pPr>
            <a:fld id="{6D26EAE6-0266-4124-9A49-101F40B944BF}" type="datetime1">
              <a:rPr lang="en-IN" sz="1400" b="1" smtClean="0">
                <a:solidFill>
                  <a:schemeClr val="bg1"/>
                </a:solidFill>
                <a:latin typeface="Times New Roman" panose="02020603050405020304" pitchFamily="18" charset="0"/>
                <a:cs typeface="Times New Roman" panose="02020603050405020304" pitchFamily="18" charset="0"/>
              </a:rPr>
              <a:pPr fontAlgn="base">
                <a:spcBef>
                  <a:spcPct val="0"/>
                </a:spcBef>
                <a:spcAft>
                  <a:spcPct val="0"/>
                </a:spcAft>
              </a:pPr>
              <a:t>24-11-2023</a:t>
            </a:fld>
            <a:endParaRPr lang="en-IN" sz="1400" b="1">
              <a:solidFill>
                <a:schemeClr val="bg1"/>
              </a:solidFill>
              <a:latin typeface="Times New Roman" panose="02020603050405020304" pitchFamily="18" charset="0"/>
              <a:cs typeface="Times New Roman" panose="02020603050405020304" pitchFamily="18" charset="0"/>
            </a:endParaRPr>
          </a:p>
        </p:txBody>
      </p:sp>
      <p:sp>
        <p:nvSpPr>
          <p:cNvPr id="38918" name="Slide Number Placeholder 5"/>
          <p:cNvSpPr>
            <a:spLocks noGrp="1"/>
          </p:cNvSpPr>
          <p:nvPr>
            <p:ph type="sldNum" sz="quarter" idx="12"/>
          </p:nvPr>
        </p:nvSpPr>
        <p:spPr bwMode="auto">
          <a:xfrm>
            <a:off x="8795453" y="6400801"/>
            <a:ext cx="2743915" cy="365125"/>
          </a:xfrm>
          <a:noFill/>
          <a:ln>
            <a:miter lim="800000"/>
          </a:ln>
        </p:spPr>
        <p:txBody>
          <a:bodyPr wrap="square" numCol="1" anchorCtr="0" compatLnSpc="1">
            <a:prstTxWarp prst="textNoShape">
              <a:avLst/>
            </a:prstTxWarp>
          </a:bodyPr>
          <a:lstStyle/>
          <a:p>
            <a:pPr fontAlgn="base">
              <a:spcBef>
                <a:spcPct val="0"/>
              </a:spcBef>
              <a:spcAft>
                <a:spcPct val="0"/>
              </a:spcAft>
            </a:pPr>
            <a:fld id="{9FAA733D-1CAA-473B-8BF7-D0688718D496}" type="slidenum">
              <a:rPr lang="en-IN" sz="1400" smtClean="0">
                <a:solidFill>
                  <a:schemeClr val="bg1"/>
                </a:solidFill>
                <a:latin typeface="Times New Roman" panose="02020603050405020304" pitchFamily="18" charset="0"/>
                <a:cs typeface="Times New Roman" panose="02020603050405020304" pitchFamily="18" charset="0"/>
              </a:rPr>
              <a:pPr fontAlgn="base">
                <a:spcBef>
                  <a:spcPct val="0"/>
                </a:spcBef>
                <a:spcAft>
                  <a:spcPct val="0"/>
                </a:spcAft>
              </a:pPr>
              <a:t>35</a:t>
            </a:fld>
            <a:endParaRPr lang="en-IN" sz="1400">
              <a:solidFill>
                <a:schemeClr val="bg1"/>
              </a:solidFill>
              <a:latin typeface="Times New Roman" panose="02020603050405020304" pitchFamily="18" charset="0"/>
              <a:cs typeface="Times New Roman" panose="02020603050405020304" pitchFamily="18" charset="0"/>
            </a:endParaRPr>
          </a:p>
        </p:txBody>
      </p:sp>
      <p:sp>
        <p:nvSpPr>
          <p:cNvPr id="6" name="Rectangle 5"/>
          <p:cNvSpPr/>
          <p:nvPr/>
        </p:nvSpPr>
        <p:spPr>
          <a:xfrm>
            <a:off x="838200" y="1803400"/>
            <a:ext cx="10515600" cy="4368800"/>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838200" y="360361"/>
            <a:ext cx="10515600" cy="1263651"/>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837808" y="621056"/>
            <a:ext cx="10494756" cy="769441"/>
          </a:xfrm>
          <a:prstGeom prst="rect">
            <a:avLst/>
          </a:prstGeom>
        </p:spPr>
        <p:txBody>
          <a:bodyPr wrap="square">
            <a:spAutoFit/>
          </a:bodyPr>
          <a:lstStyle/>
          <a:p>
            <a:pPr algn="ctr"/>
            <a:r>
              <a:rPr lang="en-US" altLang="en-US" sz="4400" b="1" dirty="0">
                <a:solidFill>
                  <a:prstClr val="black"/>
                </a:solidFill>
                <a:latin typeface="Casper Bold"/>
              </a:rPr>
              <a:t>BIOMASS ENERGY</a:t>
            </a:r>
          </a:p>
        </p:txBody>
      </p:sp>
      <p:pic>
        <p:nvPicPr>
          <p:cNvPr id="120834" name="Picture 2" descr="biomass energy | National Geographic Society"/>
          <p:cNvPicPr>
            <a:picLocks noChangeAspect="1" noChangeArrowheads="1"/>
          </p:cNvPicPr>
          <p:nvPr/>
        </p:nvPicPr>
        <p:blipFill>
          <a:blip r:embed="rId2"/>
          <a:srcRect/>
          <a:stretch>
            <a:fillRect/>
          </a:stretch>
        </p:blipFill>
        <p:spPr bwMode="auto">
          <a:xfrm>
            <a:off x="6762750" y="2247900"/>
            <a:ext cx="4462689" cy="35578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Content Placeholder 2"/>
          <p:cNvSpPr>
            <a:spLocks noGrp="1"/>
          </p:cNvSpPr>
          <p:nvPr>
            <p:ph idx="1"/>
          </p:nvPr>
        </p:nvSpPr>
        <p:spPr>
          <a:xfrm>
            <a:off x="1154242" y="1993692"/>
            <a:ext cx="10199557" cy="3777522"/>
          </a:xfrm>
        </p:spPr>
        <p:txBody>
          <a:bodyPr>
            <a:normAutofit lnSpcReduction="10000"/>
          </a:bodyPr>
          <a:lstStyle/>
          <a:p>
            <a:pPr marL="0" indent="0" algn="just">
              <a:buNone/>
            </a:pPr>
            <a:r>
              <a:rPr lang="en-US" sz="1800" b="1" dirty="0">
                <a:latin typeface="Times New Roman" panose="02020603050405020304" pitchFamily="18" charset="0"/>
                <a:cs typeface="Times New Roman" panose="02020603050405020304" pitchFamily="18" charset="0"/>
              </a:rPr>
              <a:t>Common types of biomass energy:</a:t>
            </a:r>
          </a:p>
          <a:p>
            <a:pPr algn="just"/>
            <a:endParaRPr lang="en-US" sz="1800" b="1" dirty="0">
              <a:latin typeface="Times New Roman" panose="02020603050405020304" pitchFamily="18" charset="0"/>
              <a:cs typeface="Times New Roman" panose="02020603050405020304" pitchFamily="18" charset="0"/>
            </a:endParaRPr>
          </a:p>
          <a:p>
            <a:pPr algn="just"/>
            <a:r>
              <a:rPr lang="en-US" sz="1800" b="1" dirty="0">
                <a:latin typeface="Times New Roman" panose="02020603050405020304" pitchFamily="18" charset="0"/>
                <a:cs typeface="Times New Roman" panose="02020603050405020304" pitchFamily="18" charset="0"/>
              </a:rPr>
              <a:t>Biomass Power Plants: </a:t>
            </a:r>
            <a:r>
              <a:rPr lang="en-US" sz="1800" dirty="0">
                <a:latin typeface="Times New Roman" panose="02020603050405020304" pitchFamily="18" charset="0"/>
                <a:cs typeface="Times New Roman" panose="02020603050405020304" pitchFamily="18" charset="0"/>
              </a:rPr>
              <a:t>Biomass is burned in power plants to produce steam, which drives turbines and generates electricity. This process is similar to traditional coal or natural gas power plants but with a renewable fuel source.</a:t>
            </a:r>
          </a:p>
          <a:p>
            <a:pPr algn="just"/>
            <a:r>
              <a:rPr lang="en-US" sz="1800" b="1" dirty="0">
                <a:latin typeface="Times New Roman" panose="02020603050405020304" pitchFamily="18" charset="0"/>
                <a:cs typeface="Times New Roman" panose="02020603050405020304" pitchFamily="18" charset="0"/>
              </a:rPr>
              <a:t>Biofuels: </a:t>
            </a:r>
            <a:r>
              <a:rPr lang="en-US" sz="1800" dirty="0">
                <a:latin typeface="Times New Roman" panose="02020603050405020304" pitchFamily="18" charset="0"/>
                <a:cs typeface="Times New Roman" panose="02020603050405020304" pitchFamily="18" charset="0"/>
              </a:rPr>
              <a:t>Biomass can be converted into liquid biofuels, such as biodiesel or bioethanol. Biodiesel is typically made from vegetable oils or animal fats, while bioethanol is produced from crops like corn or sugarcane.</a:t>
            </a:r>
          </a:p>
          <a:p>
            <a:pPr algn="just"/>
            <a:r>
              <a:rPr lang="en-US" sz="1800" b="1" dirty="0">
                <a:latin typeface="Times New Roman" panose="02020603050405020304" pitchFamily="18" charset="0"/>
                <a:cs typeface="Times New Roman" panose="02020603050405020304" pitchFamily="18" charset="0"/>
              </a:rPr>
              <a:t>Biogas: </a:t>
            </a:r>
            <a:r>
              <a:rPr lang="en-US" sz="1800" dirty="0">
                <a:latin typeface="Times New Roman" panose="02020603050405020304" pitchFamily="18" charset="0"/>
                <a:cs typeface="Times New Roman" panose="02020603050405020304" pitchFamily="18" charset="0"/>
              </a:rPr>
              <a:t>Biogas is produced through the anaerobic digestion of organic materials, such as agricultural waste, food waste, or sewage. It consists mainly of methane and can be used for electricity generation or as a fuel for vehicles.</a:t>
            </a:r>
          </a:p>
          <a:p>
            <a:pPr algn="just"/>
            <a:r>
              <a:rPr lang="en-US" sz="1800" b="1" dirty="0">
                <a:latin typeface="Times New Roman" panose="02020603050405020304" pitchFamily="18" charset="0"/>
                <a:cs typeface="Times New Roman" panose="02020603050405020304" pitchFamily="18" charset="0"/>
              </a:rPr>
              <a:t>Biomass Heating: </a:t>
            </a:r>
            <a:r>
              <a:rPr lang="en-US" sz="1800" dirty="0">
                <a:latin typeface="Times New Roman" panose="02020603050405020304" pitchFamily="18" charset="0"/>
                <a:cs typeface="Times New Roman" panose="02020603050405020304" pitchFamily="18" charset="0"/>
              </a:rPr>
              <a:t>Biomass can be burned directly to provide heat for industrial processes, residential heating, or space heating in buildings.</a:t>
            </a:r>
          </a:p>
        </p:txBody>
      </p:sp>
      <p:sp>
        <p:nvSpPr>
          <p:cNvPr id="38916" name="Date Placeholder 3"/>
          <p:cNvSpPr>
            <a:spLocks noGrp="1"/>
          </p:cNvSpPr>
          <p:nvPr>
            <p:ph type="dt" sz="quarter" idx="10"/>
          </p:nvPr>
        </p:nvSpPr>
        <p:spPr bwMode="auto">
          <a:xfrm>
            <a:off x="425561" y="6400801"/>
            <a:ext cx="2743915" cy="365125"/>
          </a:xfrm>
          <a:noFill/>
          <a:ln>
            <a:miter lim="800000"/>
          </a:ln>
        </p:spPr>
        <p:txBody>
          <a:bodyPr wrap="square" numCol="1" anchorCtr="0" compatLnSpc="1">
            <a:prstTxWarp prst="textNoShape">
              <a:avLst/>
            </a:prstTxWarp>
          </a:bodyPr>
          <a:lstStyle/>
          <a:p>
            <a:pPr fontAlgn="base">
              <a:spcBef>
                <a:spcPct val="0"/>
              </a:spcBef>
              <a:spcAft>
                <a:spcPct val="0"/>
              </a:spcAft>
            </a:pPr>
            <a:fld id="{6D26EAE6-0266-4124-9A49-101F40B944BF}" type="datetime1">
              <a:rPr lang="en-IN" sz="1400" b="1" smtClean="0">
                <a:solidFill>
                  <a:schemeClr val="bg1"/>
                </a:solidFill>
                <a:latin typeface="Times New Roman" panose="02020603050405020304" pitchFamily="18" charset="0"/>
                <a:cs typeface="Times New Roman" panose="02020603050405020304" pitchFamily="18" charset="0"/>
              </a:rPr>
              <a:pPr fontAlgn="base">
                <a:spcBef>
                  <a:spcPct val="0"/>
                </a:spcBef>
                <a:spcAft>
                  <a:spcPct val="0"/>
                </a:spcAft>
              </a:pPr>
              <a:t>24-11-2023</a:t>
            </a:fld>
            <a:endParaRPr lang="en-IN" sz="1400" b="1">
              <a:solidFill>
                <a:schemeClr val="bg1"/>
              </a:solidFill>
              <a:latin typeface="Times New Roman" panose="02020603050405020304" pitchFamily="18" charset="0"/>
              <a:cs typeface="Times New Roman" panose="02020603050405020304" pitchFamily="18" charset="0"/>
            </a:endParaRPr>
          </a:p>
        </p:txBody>
      </p:sp>
      <p:sp>
        <p:nvSpPr>
          <p:cNvPr id="38918" name="Slide Number Placeholder 5"/>
          <p:cNvSpPr>
            <a:spLocks noGrp="1"/>
          </p:cNvSpPr>
          <p:nvPr>
            <p:ph type="sldNum" sz="quarter" idx="12"/>
          </p:nvPr>
        </p:nvSpPr>
        <p:spPr bwMode="auto">
          <a:xfrm>
            <a:off x="8795453" y="6400801"/>
            <a:ext cx="2743915" cy="365125"/>
          </a:xfrm>
          <a:noFill/>
          <a:ln>
            <a:miter lim="800000"/>
          </a:ln>
        </p:spPr>
        <p:txBody>
          <a:bodyPr wrap="square" numCol="1" anchorCtr="0" compatLnSpc="1">
            <a:prstTxWarp prst="textNoShape">
              <a:avLst/>
            </a:prstTxWarp>
          </a:bodyPr>
          <a:lstStyle/>
          <a:p>
            <a:pPr fontAlgn="base">
              <a:spcBef>
                <a:spcPct val="0"/>
              </a:spcBef>
              <a:spcAft>
                <a:spcPct val="0"/>
              </a:spcAft>
            </a:pPr>
            <a:fld id="{9FAA733D-1CAA-473B-8BF7-D0688718D496}" type="slidenum">
              <a:rPr lang="en-IN" sz="1400" smtClean="0">
                <a:solidFill>
                  <a:schemeClr val="bg1"/>
                </a:solidFill>
                <a:latin typeface="Times New Roman" panose="02020603050405020304" pitchFamily="18" charset="0"/>
                <a:cs typeface="Times New Roman" panose="02020603050405020304" pitchFamily="18" charset="0"/>
              </a:rPr>
              <a:pPr fontAlgn="base">
                <a:spcBef>
                  <a:spcPct val="0"/>
                </a:spcBef>
                <a:spcAft>
                  <a:spcPct val="0"/>
                </a:spcAft>
              </a:pPr>
              <a:t>36</a:t>
            </a:fld>
            <a:endParaRPr lang="en-IN" sz="1400">
              <a:solidFill>
                <a:schemeClr val="bg1"/>
              </a:solidFill>
              <a:latin typeface="Times New Roman" panose="02020603050405020304" pitchFamily="18" charset="0"/>
              <a:cs typeface="Times New Roman" panose="02020603050405020304" pitchFamily="18" charset="0"/>
            </a:endParaRPr>
          </a:p>
        </p:txBody>
      </p:sp>
      <p:sp>
        <p:nvSpPr>
          <p:cNvPr id="6" name="Rectangle 5"/>
          <p:cNvSpPr/>
          <p:nvPr/>
        </p:nvSpPr>
        <p:spPr>
          <a:xfrm>
            <a:off x="838200" y="1803400"/>
            <a:ext cx="10515600" cy="4368800"/>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838200" y="360361"/>
            <a:ext cx="10515600" cy="1263651"/>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837808" y="621056"/>
            <a:ext cx="10494756" cy="769441"/>
          </a:xfrm>
          <a:prstGeom prst="rect">
            <a:avLst/>
          </a:prstGeom>
        </p:spPr>
        <p:txBody>
          <a:bodyPr wrap="square">
            <a:spAutoFit/>
          </a:bodyPr>
          <a:lstStyle/>
          <a:p>
            <a:pPr algn="ctr"/>
            <a:r>
              <a:rPr lang="en-US" altLang="en-US" sz="4400" b="1" dirty="0">
                <a:solidFill>
                  <a:prstClr val="black"/>
                </a:solidFill>
                <a:latin typeface="Casper Bold"/>
              </a:rPr>
              <a:t>BIOMASS ENERGY</a:t>
            </a:r>
          </a:p>
        </p:txBody>
      </p:sp>
    </p:spTree>
    <p:extLst>
      <p:ext uri="{BB962C8B-B14F-4D97-AF65-F5344CB8AC3E}">
        <p14:creationId xmlns:p14="http://schemas.microsoft.com/office/powerpoint/2010/main" val="2509370587"/>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Content Placeholder 2"/>
          <p:cNvSpPr>
            <a:spLocks noGrp="1"/>
          </p:cNvSpPr>
          <p:nvPr>
            <p:ph idx="1"/>
          </p:nvPr>
        </p:nvSpPr>
        <p:spPr>
          <a:xfrm>
            <a:off x="1154242" y="1993692"/>
            <a:ext cx="10199557" cy="3777522"/>
          </a:xfrm>
        </p:spPr>
        <p:txBody>
          <a:bodyPr/>
          <a:lstStyle/>
          <a:p>
            <a:pPr>
              <a:buNone/>
            </a:pPr>
            <a:r>
              <a:rPr lang="en-US" sz="1600" b="1" dirty="0"/>
              <a:t>.</a:t>
            </a:r>
          </a:p>
        </p:txBody>
      </p:sp>
      <p:sp>
        <p:nvSpPr>
          <p:cNvPr id="38916" name="Date Placeholder 3"/>
          <p:cNvSpPr>
            <a:spLocks noGrp="1"/>
          </p:cNvSpPr>
          <p:nvPr>
            <p:ph type="dt" sz="quarter" idx="10"/>
          </p:nvPr>
        </p:nvSpPr>
        <p:spPr bwMode="auto">
          <a:xfrm>
            <a:off x="425561" y="6400801"/>
            <a:ext cx="2743915" cy="365125"/>
          </a:xfrm>
          <a:noFill/>
          <a:ln>
            <a:miter lim="800000"/>
          </a:ln>
        </p:spPr>
        <p:txBody>
          <a:bodyPr wrap="square" numCol="1" anchorCtr="0" compatLnSpc="1">
            <a:prstTxWarp prst="textNoShape">
              <a:avLst/>
            </a:prstTxWarp>
          </a:bodyPr>
          <a:lstStyle/>
          <a:p>
            <a:pPr fontAlgn="base">
              <a:spcBef>
                <a:spcPct val="0"/>
              </a:spcBef>
              <a:spcAft>
                <a:spcPct val="0"/>
              </a:spcAft>
            </a:pPr>
            <a:fld id="{6D26EAE6-0266-4124-9A49-101F40B944BF}" type="datetime1">
              <a:rPr lang="en-IN" sz="1400" b="1" smtClean="0">
                <a:solidFill>
                  <a:schemeClr val="bg1"/>
                </a:solidFill>
                <a:latin typeface="Times New Roman" panose="02020603050405020304" pitchFamily="18" charset="0"/>
                <a:cs typeface="Times New Roman" panose="02020603050405020304" pitchFamily="18" charset="0"/>
              </a:rPr>
              <a:pPr fontAlgn="base">
                <a:spcBef>
                  <a:spcPct val="0"/>
                </a:spcBef>
                <a:spcAft>
                  <a:spcPct val="0"/>
                </a:spcAft>
              </a:pPr>
              <a:t>24-11-2023</a:t>
            </a:fld>
            <a:endParaRPr lang="en-IN" sz="1400" b="1">
              <a:solidFill>
                <a:schemeClr val="bg1"/>
              </a:solidFill>
              <a:latin typeface="Times New Roman" panose="02020603050405020304" pitchFamily="18" charset="0"/>
              <a:cs typeface="Times New Roman" panose="02020603050405020304" pitchFamily="18" charset="0"/>
            </a:endParaRPr>
          </a:p>
        </p:txBody>
      </p:sp>
      <p:sp>
        <p:nvSpPr>
          <p:cNvPr id="38918" name="Slide Number Placeholder 5"/>
          <p:cNvSpPr>
            <a:spLocks noGrp="1"/>
          </p:cNvSpPr>
          <p:nvPr>
            <p:ph type="sldNum" sz="quarter" idx="12"/>
          </p:nvPr>
        </p:nvSpPr>
        <p:spPr bwMode="auto">
          <a:xfrm>
            <a:off x="8795453" y="6400801"/>
            <a:ext cx="2743915" cy="365125"/>
          </a:xfrm>
          <a:noFill/>
          <a:ln>
            <a:miter lim="800000"/>
          </a:ln>
        </p:spPr>
        <p:txBody>
          <a:bodyPr wrap="square" numCol="1" anchorCtr="0" compatLnSpc="1">
            <a:prstTxWarp prst="textNoShape">
              <a:avLst/>
            </a:prstTxWarp>
          </a:bodyPr>
          <a:lstStyle/>
          <a:p>
            <a:pPr fontAlgn="base">
              <a:spcBef>
                <a:spcPct val="0"/>
              </a:spcBef>
              <a:spcAft>
                <a:spcPct val="0"/>
              </a:spcAft>
            </a:pPr>
            <a:fld id="{9FAA733D-1CAA-473B-8BF7-D0688718D496}" type="slidenum">
              <a:rPr lang="en-IN" sz="1400" smtClean="0">
                <a:solidFill>
                  <a:schemeClr val="bg1"/>
                </a:solidFill>
                <a:latin typeface="Times New Roman" panose="02020603050405020304" pitchFamily="18" charset="0"/>
                <a:cs typeface="Times New Roman" panose="02020603050405020304" pitchFamily="18" charset="0"/>
              </a:rPr>
              <a:pPr fontAlgn="base">
                <a:spcBef>
                  <a:spcPct val="0"/>
                </a:spcBef>
                <a:spcAft>
                  <a:spcPct val="0"/>
                </a:spcAft>
              </a:pPr>
              <a:t>37</a:t>
            </a:fld>
            <a:endParaRPr lang="en-IN" sz="1400">
              <a:solidFill>
                <a:schemeClr val="bg1"/>
              </a:solidFill>
              <a:latin typeface="Times New Roman" panose="02020603050405020304" pitchFamily="18" charset="0"/>
              <a:cs typeface="Times New Roman" panose="02020603050405020304" pitchFamily="18" charset="0"/>
            </a:endParaRPr>
          </a:p>
        </p:txBody>
      </p:sp>
      <p:sp>
        <p:nvSpPr>
          <p:cNvPr id="6" name="Rectangle 5"/>
          <p:cNvSpPr/>
          <p:nvPr/>
        </p:nvSpPr>
        <p:spPr>
          <a:xfrm>
            <a:off x="838200" y="1803400"/>
            <a:ext cx="10515600" cy="4368800"/>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838200" y="360361"/>
            <a:ext cx="10515600" cy="1263651"/>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837808" y="621056"/>
            <a:ext cx="10494756" cy="769441"/>
          </a:xfrm>
          <a:prstGeom prst="rect">
            <a:avLst/>
          </a:prstGeom>
        </p:spPr>
        <p:txBody>
          <a:bodyPr wrap="square">
            <a:spAutoFit/>
          </a:bodyPr>
          <a:lstStyle/>
          <a:p>
            <a:pPr algn="ctr"/>
            <a:r>
              <a:rPr lang="en-US" altLang="en-US" sz="4400" b="1" dirty="0">
                <a:solidFill>
                  <a:prstClr val="black"/>
                </a:solidFill>
                <a:latin typeface="Casper Bold"/>
              </a:rPr>
              <a:t>BIOGAS</a:t>
            </a:r>
          </a:p>
        </p:txBody>
      </p:sp>
      <p:pic>
        <p:nvPicPr>
          <p:cNvPr id="10" name="Picture 2" descr="http://1.bp.blogspot.com/-KQ3BmtYyYuc/TcRBY6jCNXI/AAAAAAAAAOo/-pWcw3RcaC0/s1600/b2.GIF"/>
          <p:cNvPicPr>
            <a:picLocks noChangeAspect="1" noChangeArrowheads="1"/>
          </p:cNvPicPr>
          <p:nvPr/>
        </p:nvPicPr>
        <p:blipFill>
          <a:blip r:embed="rId2" cstate="print"/>
          <a:srcRect/>
          <a:stretch>
            <a:fillRect/>
          </a:stretch>
        </p:blipFill>
        <p:spPr bwMode="auto">
          <a:xfrm>
            <a:off x="1480458" y="2409371"/>
            <a:ext cx="9144000" cy="3125201"/>
          </a:xfrm>
          <a:prstGeom prst="rect">
            <a:avLst/>
          </a:prstGeom>
          <a:noFill/>
        </p:spPr>
      </p:pic>
    </p:spTree>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Content Placeholder 2"/>
          <p:cNvSpPr>
            <a:spLocks noGrp="1"/>
          </p:cNvSpPr>
          <p:nvPr>
            <p:ph idx="1"/>
          </p:nvPr>
        </p:nvSpPr>
        <p:spPr>
          <a:xfrm>
            <a:off x="1154243" y="1993692"/>
            <a:ext cx="5042902" cy="3777522"/>
          </a:xfrm>
        </p:spPr>
        <p:txBody>
          <a:bodyPr>
            <a:normAutofit/>
          </a:bodyPr>
          <a:lstStyle/>
          <a:p>
            <a:pPr algn="just"/>
            <a:r>
              <a:rPr lang="en-US" sz="1800" dirty="0">
                <a:latin typeface="Times New Roman" panose="02020603050405020304" pitchFamily="18" charset="0"/>
                <a:cs typeface="Times New Roman" panose="02020603050405020304" pitchFamily="18" charset="0"/>
              </a:rPr>
              <a:t>Nuclear energy is energy in the nucleus (core) of an atom.</a:t>
            </a:r>
          </a:p>
          <a:p>
            <a:pPr algn="just"/>
            <a:endParaRPr lang="en-US" sz="1800" dirty="0">
              <a:latin typeface="Times New Roman" panose="02020603050405020304" pitchFamily="18" charset="0"/>
              <a:cs typeface="Times New Roman" panose="02020603050405020304" pitchFamily="18" charset="0"/>
            </a:endParaRPr>
          </a:p>
          <a:p>
            <a:pPr algn="just"/>
            <a:r>
              <a:rPr lang="en-US" sz="1800" dirty="0">
                <a:latin typeface="Times New Roman" panose="02020603050405020304" pitchFamily="18" charset="0"/>
                <a:cs typeface="Times New Roman" panose="02020603050405020304" pitchFamily="18" charset="0"/>
              </a:rPr>
              <a:t>It can be released from atoms in two ways: nuclear fusion and nuclear fission.</a:t>
            </a:r>
          </a:p>
          <a:p>
            <a:pPr algn="just"/>
            <a:endParaRPr lang="en-US" sz="1800" dirty="0">
              <a:latin typeface="Times New Roman" panose="02020603050405020304" pitchFamily="18" charset="0"/>
              <a:cs typeface="Times New Roman" panose="02020603050405020304" pitchFamily="18" charset="0"/>
            </a:endParaRPr>
          </a:p>
          <a:p>
            <a:pPr algn="just"/>
            <a:r>
              <a:rPr lang="en-US" sz="1800" dirty="0">
                <a:latin typeface="Times New Roman" panose="02020603050405020304" pitchFamily="18" charset="0"/>
                <a:cs typeface="Times New Roman" panose="02020603050405020304" pitchFamily="18" charset="0"/>
              </a:rPr>
              <a:t>In nuclear fission, atoms are split apart to form smaller atoms, releasing energy. </a:t>
            </a:r>
          </a:p>
          <a:p>
            <a:pPr algn="just"/>
            <a:endParaRPr lang="en-US" sz="1800" dirty="0">
              <a:latin typeface="Times New Roman" panose="02020603050405020304" pitchFamily="18" charset="0"/>
              <a:cs typeface="Times New Roman" panose="02020603050405020304" pitchFamily="18" charset="0"/>
            </a:endParaRPr>
          </a:p>
          <a:p>
            <a:pPr algn="just"/>
            <a:r>
              <a:rPr lang="en-US" sz="1800" dirty="0">
                <a:latin typeface="Times New Roman" panose="02020603050405020304" pitchFamily="18" charset="0"/>
                <a:cs typeface="Times New Roman" panose="02020603050405020304" pitchFamily="18" charset="0"/>
              </a:rPr>
              <a:t>Nuclear power plants use nuclear fission to produce electricity.</a:t>
            </a:r>
          </a:p>
        </p:txBody>
      </p:sp>
      <p:sp>
        <p:nvSpPr>
          <p:cNvPr id="38916" name="Date Placeholder 3"/>
          <p:cNvSpPr>
            <a:spLocks noGrp="1"/>
          </p:cNvSpPr>
          <p:nvPr>
            <p:ph type="dt" sz="quarter" idx="10"/>
          </p:nvPr>
        </p:nvSpPr>
        <p:spPr bwMode="auto">
          <a:xfrm>
            <a:off x="425561" y="6400801"/>
            <a:ext cx="2743915" cy="365125"/>
          </a:xfrm>
          <a:noFill/>
          <a:ln>
            <a:miter lim="800000"/>
          </a:ln>
        </p:spPr>
        <p:txBody>
          <a:bodyPr wrap="square" numCol="1" anchorCtr="0" compatLnSpc="1">
            <a:prstTxWarp prst="textNoShape">
              <a:avLst/>
            </a:prstTxWarp>
          </a:bodyPr>
          <a:lstStyle/>
          <a:p>
            <a:pPr fontAlgn="base">
              <a:spcBef>
                <a:spcPct val="0"/>
              </a:spcBef>
              <a:spcAft>
                <a:spcPct val="0"/>
              </a:spcAft>
            </a:pPr>
            <a:fld id="{6D26EAE6-0266-4124-9A49-101F40B944BF}" type="datetime1">
              <a:rPr lang="en-IN" sz="1400" b="1" smtClean="0">
                <a:solidFill>
                  <a:schemeClr val="bg1"/>
                </a:solidFill>
                <a:latin typeface="Times New Roman" panose="02020603050405020304" pitchFamily="18" charset="0"/>
                <a:cs typeface="Times New Roman" panose="02020603050405020304" pitchFamily="18" charset="0"/>
              </a:rPr>
              <a:pPr fontAlgn="base">
                <a:spcBef>
                  <a:spcPct val="0"/>
                </a:spcBef>
                <a:spcAft>
                  <a:spcPct val="0"/>
                </a:spcAft>
              </a:pPr>
              <a:t>24-11-2023</a:t>
            </a:fld>
            <a:endParaRPr lang="en-IN" sz="1400" b="1">
              <a:solidFill>
                <a:schemeClr val="bg1"/>
              </a:solidFill>
              <a:latin typeface="Times New Roman" panose="02020603050405020304" pitchFamily="18" charset="0"/>
              <a:cs typeface="Times New Roman" panose="02020603050405020304" pitchFamily="18" charset="0"/>
            </a:endParaRPr>
          </a:p>
        </p:txBody>
      </p:sp>
      <p:sp>
        <p:nvSpPr>
          <p:cNvPr id="38918" name="Slide Number Placeholder 5"/>
          <p:cNvSpPr>
            <a:spLocks noGrp="1"/>
          </p:cNvSpPr>
          <p:nvPr>
            <p:ph type="sldNum" sz="quarter" idx="12"/>
          </p:nvPr>
        </p:nvSpPr>
        <p:spPr bwMode="auto">
          <a:xfrm>
            <a:off x="8795453" y="6400801"/>
            <a:ext cx="2743915" cy="365125"/>
          </a:xfrm>
          <a:noFill/>
          <a:ln>
            <a:miter lim="800000"/>
          </a:ln>
        </p:spPr>
        <p:txBody>
          <a:bodyPr wrap="square" numCol="1" anchorCtr="0" compatLnSpc="1">
            <a:prstTxWarp prst="textNoShape">
              <a:avLst/>
            </a:prstTxWarp>
          </a:bodyPr>
          <a:lstStyle/>
          <a:p>
            <a:pPr fontAlgn="base">
              <a:spcBef>
                <a:spcPct val="0"/>
              </a:spcBef>
              <a:spcAft>
                <a:spcPct val="0"/>
              </a:spcAft>
            </a:pPr>
            <a:fld id="{9FAA733D-1CAA-473B-8BF7-D0688718D496}" type="slidenum">
              <a:rPr lang="en-IN" sz="1400" smtClean="0">
                <a:solidFill>
                  <a:schemeClr val="bg1"/>
                </a:solidFill>
                <a:latin typeface="Times New Roman" panose="02020603050405020304" pitchFamily="18" charset="0"/>
                <a:cs typeface="Times New Roman" panose="02020603050405020304" pitchFamily="18" charset="0"/>
              </a:rPr>
              <a:pPr fontAlgn="base">
                <a:spcBef>
                  <a:spcPct val="0"/>
                </a:spcBef>
                <a:spcAft>
                  <a:spcPct val="0"/>
                </a:spcAft>
              </a:pPr>
              <a:t>38</a:t>
            </a:fld>
            <a:endParaRPr lang="en-IN" sz="1400">
              <a:solidFill>
                <a:schemeClr val="bg1"/>
              </a:solidFill>
              <a:latin typeface="Times New Roman" panose="02020603050405020304" pitchFamily="18" charset="0"/>
              <a:cs typeface="Times New Roman" panose="02020603050405020304" pitchFamily="18" charset="0"/>
            </a:endParaRPr>
          </a:p>
        </p:txBody>
      </p:sp>
      <p:sp>
        <p:nvSpPr>
          <p:cNvPr id="6" name="Rectangle 5"/>
          <p:cNvSpPr/>
          <p:nvPr/>
        </p:nvSpPr>
        <p:spPr>
          <a:xfrm>
            <a:off x="838200" y="1803400"/>
            <a:ext cx="10515600" cy="4368800"/>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838200" y="360361"/>
            <a:ext cx="10515600" cy="1263651"/>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837808" y="621056"/>
            <a:ext cx="10494756" cy="769441"/>
          </a:xfrm>
          <a:prstGeom prst="rect">
            <a:avLst/>
          </a:prstGeom>
        </p:spPr>
        <p:txBody>
          <a:bodyPr wrap="square">
            <a:spAutoFit/>
          </a:bodyPr>
          <a:lstStyle/>
          <a:p>
            <a:pPr algn="ctr"/>
            <a:r>
              <a:rPr lang="en-US" altLang="en-US" sz="4400" b="1" dirty="0">
                <a:solidFill>
                  <a:prstClr val="black"/>
                </a:solidFill>
                <a:latin typeface="Casper Bold"/>
              </a:rPr>
              <a:t>NUCLEAR ENERGY</a:t>
            </a:r>
          </a:p>
        </p:txBody>
      </p:sp>
      <p:pic>
        <p:nvPicPr>
          <p:cNvPr id="192514" name="Picture 2" descr="Small nuclear power reactors: Future or folly?"/>
          <p:cNvPicPr>
            <a:picLocks noChangeAspect="1" noChangeArrowheads="1"/>
          </p:cNvPicPr>
          <p:nvPr/>
        </p:nvPicPr>
        <p:blipFill>
          <a:blip r:embed="rId2"/>
          <a:srcRect/>
          <a:stretch>
            <a:fillRect/>
          </a:stretch>
        </p:blipFill>
        <p:spPr bwMode="auto">
          <a:xfrm>
            <a:off x="6386285" y="2105025"/>
            <a:ext cx="4778375" cy="366618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Content Placeholder 2"/>
          <p:cNvSpPr>
            <a:spLocks noGrp="1"/>
          </p:cNvSpPr>
          <p:nvPr>
            <p:ph idx="1"/>
          </p:nvPr>
        </p:nvSpPr>
        <p:spPr>
          <a:xfrm>
            <a:off x="1154243" y="1993692"/>
            <a:ext cx="4854672" cy="3777522"/>
          </a:xfrm>
        </p:spPr>
        <p:txBody>
          <a:bodyPr/>
          <a:lstStyle/>
          <a:p>
            <a:endParaRPr lang="en-US" sz="1600" dirty="0"/>
          </a:p>
        </p:txBody>
      </p:sp>
      <p:sp>
        <p:nvSpPr>
          <p:cNvPr id="38916" name="Date Placeholder 3"/>
          <p:cNvSpPr>
            <a:spLocks noGrp="1"/>
          </p:cNvSpPr>
          <p:nvPr>
            <p:ph type="dt" sz="quarter" idx="10"/>
          </p:nvPr>
        </p:nvSpPr>
        <p:spPr bwMode="auto">
          <a:xfrm>
            <a:off x="425561" y="6400801"/>
            <a:ext cx="2743915" cy="365125"/>
          </a:xfrm>
          <a:noFill/>
          <a:ln>
            <a:miter lim="800000"/>
          </a:ln>
        </p:spPr>
        <p:txBody>
          <a:bodyPr wrap="square" numCol="1" anchorCtr="0" compatLnSpc="1">
            <a:prstTxWarp prst="textNoShape">
              <a:avLst/>
            </a:prstTxWarp>
          </a:bodyPr>
          <a:lstStyle/>
          <a:p>
            <a:pPr fontAlgn="base">
              <a:spcBef>
                <a:spcPct val="0"/>
              </a:spcBef>
              <a:spcAft>
                <a:spcPct val="0"/>
              </a:spcAft>
            </a:pPr>
            <a:fld id="{6D26EAE6-0266-4124-9A49-101F40B944BF}" type="datetime1">
              <a:rPr lang="en-IN" sz="1400" b="1" smtClean="0">
                <a:solidFill>
                  <a:schemeClr val="bg1"/>
                </a:solidFill>
                <a:latin typeface="Times New Roman" panose="02020603050405020304" pitchFamily="18" charset="0"/>
                <a:cs typeface="Times New Roman" panose="02020603050405020304" pitchFamily="18" charset="0"/>
              </a:rPr>
              <a:pPr fontAlgn="base">
                <a:spcBef>
                  <a:spcPct val="0"/>
                </a:spcBef>
                <a:spcAft>
                  <a:spcPct val="0"/>
                </a:spcAft>
              </a:pPr>
              <a:t>24-11-2023</a:t>
            </a:fld>
            <a:endParaRPr lang="en-IN" sz="1400" b="1">
              <a:solidFill>
                <a:schemeClr val="bg1"/>
              </a:solidFill>
              <a:latin typeface="Times New Roman" panose="02020603050405020304" pitchFamily="18" charset="0"/>
              <a:cs typeface="Times New Roman" panose="02020603050405020304" pitchFamily="18" charset="0"/>
            </a:endParaRPr>
          </a:p>
        </p:txBody>
      </p:sp>
      <p:sp>
        <p:nvSpPr>
          <p:cNvPr id="38918" name="Slide Number Placeholder 5"/>
          <p:cNvSpPr>
            <a:spLocks noGrp="1"/>
          </p:cNvSpPr>
          <p:nvPr>
            <p:ph type="sldNum" sz="quarter" idx="12"/>
          </p:nvPr>
        </p:nvSpPr>
        <p:spPr bwMode="auto">
          <a:xfrm>
            <a:off x="8795453" y="6400801"/>
            <a:ext cx="2743915" cy="365125"/>
          </a:xfrm>
          <a:noFill/>
          <a:ln>
            <a:miter lim="800000"/>
          </a:ln>
        </p:spPr>
        <p:txBody>
          <a:bodyPr wrap="square" numCol="1" anchorCtr="0" compatLnSpc="1">
            <a:prstTxWarp prst="textNoShape">
              <a:avLst/>
            </a:prstTxWarp>
          </a:bodyPr>
          <a:lstStyle/>
          <a:p>
            <a:pPr fontAlgn="base">
              <a:spcBef>
                <a:spcPct val="0"/>
              </a:spcBef>
              <a:spcAft>
                <a:spcPct val="0"/>
              </a:spcAft>
            </a:pPr>
            <a:fld id="{9FAA733D-1CAA-473B-8BF7-D0688718D496}" type="slidenum">
              <a:rPr lang="en-IN" sz="1400" smtClean="0">
                <a:solidFill>
                  <a:schemeClr val="bg1"/>
                </a:solidFill>
                <a:latin typeface="Times New Roman" panose="02020603050405020304" pitchFamily="18" charset="0"/>
                <a:cs typeface="Times New Roman" panose="02020603050405020304" pitchFamily="18" charset="0"/>
              </a:rPr>
              <a:pPr fontAlgn="base">
                <a:spcBef>
                  <a:spcPct val="0"/>
                </a:spcBef>
                <a:spcAft>
                  <a:spcPct val="0"/>
                </a:spcAft>
              </a:pPr>
              <a:t>39</a:t>
            </a:fld>
            <a:endParaRPr lang="en-IN" sz="1400">
              <a:solidFill>
                <a:schemeClr val="bg1"/>
              </a:solidFill>
              <a:latin typeface="Times New Roman" panose="02020603050405020304" pitchFamily="18" charset="0"/>
              <a:cs typeface="Times New Roman" panose="02020603050405020304" pitchFamily="18" charset="0"/>
            </a:endParaRPr>
          </a:p>
        </p:txBody>
      </p:sp>
      <p:sp>
        <p:nvSpPr>
          <p:cNvPr id="6" name="Rectangle 5"/>
          <p:cNvSpPr/>
          <p:nvPr/>
        </p:nvSpPr>
        <p:spPr>
          <a:xfrm>
            <a:off x="838200" y="1803400"/>
            <a:ext cx="10515600" cy="4368800"/>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838200" y="360361"/>
            <a:ext cx="10515600" cy="1263651"/>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837808" y="621056"/>
            <a:ext cx="10494756" cy="769441"/>
          </a:xfrm>
          <a:prstGeom prst="rect">
            <a:avLst/>
          </a:prstGeom>
        </p:spPr>
        <p:txBody>
          <a:bodyPr wrap="square">
            <a:spAutoFit/>
          </a:bodyPr>
          <a:lstStyle/>
          <a:p>
            <a:pPr algn="ctr"/>
            <a:r>
              <a:rPr lang="en-US" altLang="en-US" sz="4400" b="1" dirty="0">
                <a:solidFill>
                  <a:prstClr val="black"/>
                </a:solidFill>
                <a:latin typeface="Casper Bold"/>
              </a:rPr>
              <a:t>NUCLEAR ENERGY</a:t>
            </a:r>
          </a:p>
        </p:txBody>
      </p:sp>
      <p:pic>
        <p:nvPicPr>
          <p:cNvPr id="10" name="Picture 2" descr="http://cnx.org/content/m31328/latest/graphics49.jpg"/>
          <p:cNvPicPr>
            <a:picLocks noChangeAspect="1" noChangeArrowheads="1"/>
          </p:cNvPicPr>
          <p:nvPr/>
        </p:nvPicPr>
        <p:blipFill>
          <a:blip r:embed="rId2" cstate="print"/>
          <a:srcRect/>
          <a:stretch>
            <a:fillRect/>
          </a:stretch>
        </p:blipFill>
        <p:spPr bwMode="auto">
          <a:xfrm>
            <a:off x="1117601" y="2046513"/>
            <a:ext cx="9884228" cy="374468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1" name="TextBox 10"/>
          <p:cNvSpPr txBox="1"/>
          <p:nvPr/>
        </p:nvSpPr>
        <p:spPr>
          <a:xfrm>
            <a:off x="8430922" y="5824499"/>
            <a:ext cx="1798819" cy="261610"/>
          </a:xfrm>
          <a:prstGeom prst="rect">
            <a:avLst/>
          </a:prstGeom>
          <a:noFill/>
        </p:spPr>
        <p:txBody>
          <a:bodyPr wrap="square" rtlCol="0">
            <a:spAutoFit/>
          </a:bodyPr>
          <a:lstStyle/>
          <a:p>
            <a:r>
              <a:rPr lang="en-US" sz="1100" dirty="0"/>
              <a:t>Google images</a:t>
            </a:r>
          </a:p>
        </p:txBody>
      </p:sp>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2" name="Date Placeholder 3"/>
          <p:cNvSpPr>
            <a:spLocks noGrp="1"/>
          </p:cNvSpPr>
          <p:nvPr>
            <p:ph type="dt" sz="quarter" idx="10"/>
          </p:nvPr>
        </p:nvSpPr>
        <p:spPr bwMode="auto">
          <a:xfrm>
            <a:off x="425561" y="6400801"/>
            <a:ext cx="2743915" cy="365125"/>
          </a:xfrm>
          <a:noFill/>
          <a:ln>
            <a:miter lim="800000"/>
          </a:ln>
        </p:spPr>
        <p:txBody>
          <a:bodyPr wrap="square" numCol="1" anchorCtr="0" compatLnSpc="1">
            <a:prstTxWarp prst="textNoShape">
              <a:avLst/>
            </a:prstTxWarp>
          </a:bodyPr>
          <a:lstStyle/>
          <a:p>
            <a:pPr fontAlgn="base">
              <a:spcBef>
                <a:spcPct val="0"/>
              </a:spcBef>
              <a:spcAft>
                <a:spcPct val="0"/>
              </a:spcAft>
            </a:pPr>
            <a:fld id="{9C8CB45F-A17C-4319-A19F-25DD107B3A90}" type="datetime1">
              <a:rPr lang="en-IN" sz="1400" b="1" smtClean="0">
                <a:solidFill>
                  <a:schemeClr val="bg1"/>
                </a:solidFill>
                <a:latin typeface="Times New Roman" panose="02020603050405020304" pitchFamily="18" charset="0"/>
                <a:cs typeface="Times New Roman" panose="02020603050405020304" pitchFamily="18" charset="0"/>
              </a:rPr>
              <a:pPr fontAlgn="base">
                <a:spcBef>
                  <a:spcPct val="0"/>
                </a:spcBef>
                <a:spcAft>
                  <a:spcPct val="0"/>
                </a:spcAft>
              </a:pPr>
              <a:t>24-11-2023</a:t>
            </a:fld>
            <a:endParaRPr lang="en-IN" sz="1400" b="1">
              <a:solidFill>
                <a:schemeClr val="bg1"/>
              </a:solidFill>
              <a:latin typeface="Times New Roman" panose="02020603050405020304" pitchFamily="18" charset="0"/>
              <a:cs typeface="Times New Roman" panose="02020603050405020304" pitchFamily="18" charset="0"/>
            </a:endParaRPr>
          </a:p>
        </p:txBody>
      </p:sp>
      <p:sp>
        <p:nvSpPr>
          <p:cNvPr id="12294" name="Slide Number Placeholder 5"/>
          <p:cNvSpPr>
            <a:spLocks noGrp="1"/>
          </p:cNvSpPr>
          <p:nvPr>
            <p:ph type="sldNum" sz="quarter" idx="12"/>
          </p:nvPr>
        </p:nvSpPr>
        <p:spPr bwMode="auto">
          <a:xfrm>
            <a:off x="8795453" y="6400801"/>
            <a:ext cx="2743915" cy="365125"/>
          </a:xfrm>
          <a:noFill/>
          <a:ln>
            <a:miter lim="800000"/>
          </a:ln>
        </p:spPr>
        <p:txBody>
          <a:bodyPr wrap="square" numCol="1" anchorCtr="0" compatLnSpc="1">
            <a:prstTxWarp prst="textNoShape">
              <a:avLst/>
            </a:prstTxWarp>
          </a:bodyPr>
          <a:lstStyle/>
          <a:p>
            <a:pPr fontAlgn="base">
              <a:spcBef>
                <a:spcPct val="0"/>
              </a:spcBef>
              <a:spcAft>
                <a:spcPct val="0"/>
              </a:spcAft>
            </a:pPr>
            <a:fld id="{37C98873-BB9D-4EA0-93E7-7BECA015959E}" type="slidenum">
              <a:rPr lang="en-IN" sz="1400" smtClean="0">
                <a:solidFill>
                  <a:schemeClr val="bg1"/>
                </a:solidFill>
                <a:latin typeface="Times New Roman" panose="02020603050405020304" pitchFamily="18" charset="0"/>
                <a:cs typeface="Times New Roman" panose="02020603050405020304" pitchFamily="18" charset="0"/>
              </a:rPr>
              <a:pPr fontAlgn="base">
                <a:spcBef>
                  <a:spcPct val="0"/>
                </a:spcBef>
                <a:spcAft>
                  <a:spcPct val="0"/>
                </a:spcAft>
              </a:pPr>
              <a:t>4</a:t>
            </a:fld>
            <a:endParaRPr lang="en-IN" sz="1400">
              <a:solidFill>
                <a:schemeClr val="bg1"/>
              </a:solidFill>
              <a:latin typeface="Times New Roman" panose="02020603050405020304" pitchFamily="18" charset="0"/>
              <a:cs typeface="Times New Roman" panose="02020603050405020304" pitchFamily="18" charset="0"/>
            </a:endParaRPr>
          </a:p>
        </p:txBody>
      </p:sp>
      <p:sp>
        <p:nvSpPr>
          <p:cNvPr id="6" name="Rectangle 5"/>
          <p:cNvSpPr/>
          <p:nvPr/>
        </p:nvSpPr>
        <p:spPr>
          <a:xfrm>
            <a:off x="838200" y="1803400"/>
            <a:ext cx="10515600" cy="4368800"/>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838200" y="360361"/>
            <a:ext cx="10515600" cy="1263651"/>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400">
              <a:latin typeface="Casper"/>
            </a:endParaRPr>
          </a:p>
        </p:txBody>
      </p:sp>
      <p:sp>
        <p:nvSpPr>
          <p:cNvPr id="9" name="Rectangle 8"/>
          <p:cNvSpPr/>
          <p:nvPr/>
        </p:nvSpPr>
        <p:spPr>
          <a:xfrm>
            <a:off x="833377" y="512709"/>
            <a:ext cx="10521388" cy="769441"/>
          </a:xfrm>
          <a:prstGeom prst="rect">
            <a:avLst/>
          </a:prstGeom>
        </p:spPr>
        <p:txBody>
          <a:bodyPr wrap="square">
            <a:spAutoFit/>
          </a:bodyPr>
          <a:lstStyle/>
          <a:p>
            <a:pPr algn="ctr"/>
            <a:r>
              <a:rPr lang="en-US" sz="4400" b="1" dirty="0">
                <a:latin typeface="Casper Bold"/>
              </a:rPr>
              <a:t>TYPES OF NATURAL RESOURCES</a:t>
            </a:r>
          </a:p>
        </p:txBody>
      </p:sp>
      <p:sp>
        <p:nvSpPr>
          <p:cNvPr id="10" name="Rectangle 9"/>
          <p:cNvSpPr/>
          <p:nvPr/>
        </p:nvSpPr>
        <p:spPr>
          <a:xfrm>
            <a:off x="906327" y="1971118"/>
            <a:ext cx="10413713" cy="4278094"/>
          </a:xfrm>
          <a:prstGeom prst="rect">
            <a:avLst/>
          </a:prstGeom>
        </p:spPr>
        <p:txBody>
          <a:bodyPr wrap="square">
            <a:spAutoFit/>
          </a:bodyPr>
          <a:lstStyle/>
          <a:p>
            <a:pPr algn="just"/>
            <a:r>
              <a:rPr lang="en-US" b="1" dirty="0">
                <a:solidFill>
                  <a:srgbClr val="C00000"/>
                </a:solidFill>
                <a:latin typeface="Times New Roman" panose="02020603050405020304" pitchFamily="18" charset="0"/>
                <a:cs typeface="Times New Roman" panose="02020603050405020304" pitchFamily="18" charset="0"/>
              </a:rPr>
              <a:t>BASED UPON THEIR PRODUCTION</a:t>
            </a:r>
          </a:p>
          <a:p>
            <a:pPr algn="just"/>
            <a:endParaRPr lang="en-US" sz="1600" b="1" i="1" dirty="0">
              <a:cs typeface="Arial"/>
            </a:endParaRPr>
          </a:p>
          <a:p>
            <a:pPr algn="just"/>
            <a:endParaRPr lang="en-US" sz="1600" b="1" i="1" dirty="0">
              <a:cs typeface="Arial"/>
            </a:endParaRPr>
          </a:p>
          <a:p>
            <a:pPr algn="just"/>
            <a:endParaRPr lang="en-US" sz="1600" b="1" i="1" dirty="0">
              <a:cs typeface="Arial"/>
            </a:endParaRPr>
          </a:p>
          <a:p>
            <a:pPr algn="just"/>
            <a:endParaRPr lang="en-US" sz="1600" b="1" i="1" dirty="0">
              <a:cs typeface="Arial"/>
            </a:endParaRPr>
          </a:p>
          <a:p>
            <a:pPr algn="just"/>
            <a:endParaRPr lang="en-US" sz="1600" b="1" i="1" dirty="0">
              <a:cs typeface="Arial"/>
            </a:endParaRPr>
          </a:p>
          <a:p>
            <a:pPr algn="just"/>
            <a:endParaRPr lang="en-US" sz="1600" b="1" i="1" dirty="0">
              <a:cs typeface="Arial"/>
            </a:endParaRPr>
          </a:p>
          <a:p>
            <a:pPr algn="just"/>
            <a:endParaRPr lang="en-US" sz="1600" b="1" i="1" dirty="0">
              <a:cs typeface="Arial"/>
            </a:endParaRPr>
          </a:p>
          <a:p>
            <a:pPr algn="just"/>
            <a:endParaRPr lang="en-US" sz="1600" b="1" i="1" dirty="0">
              <a:cs typeface="Arial"/>
            </a:endParaRPr>
          </a:p>
          <a:p>
            <a:pPr algn="just"/>
            <a:endParaRPr lang="en-US" sz="1600" b="1" i="1" dirty="0">
              <a:cs typeface="Arial"/>
            </a:endParaRPr>
          </a:p>
          <a:p>
            <a:pPr algn="just"/>
            <a:endParaRPr lang="en-US" sz="1600" b="1" i="1" dirty="0">
              <a:cs typeface="Arial"/>
            </a:endParaRPr>
          </a:p>
          <a:p>
            <a:pPr algn="just"/>
            <a:endParaRPr lang="en-US" sz="1600" b="1" i="1" dirty="0">
              <a:cs typeface="Arial"/>
            </a:endParaRPr>
          </a:p>
          <a:p>
            <a:pPr algn="just"/>
            <a:endParaRPr lang="en-US" sz="1600" b="1" i="1" dirty="0">
              <a:cs typeface="Arial"/>
            </a:endParaRPr>
          </a:p>
          <a:p>
            <a:pPr algn="just"/>
            <a:endParaRPr lang="en-US" sz="1600" b="1" i="1" dirty="0">
              <a:cs typeface="Arial"/>
            </a:endParaRPr>
          </a:p>
          <a:p>
            <a:pPr algn="just"/>
            <a:endParaRPr lang="en-US" sz="1600" b="1" i="1" dirty="0">
              <a:cs typeface="Arial"/>
            </a:endParaRPr>
          </a:p>
          <a:p>
            <a:pPr algn="just"/>
            <a:endParaRPr lang="en-US" sz="1600" b="1" i="1" dirty="0">
              <a:cs typeface="Arial"/>
            </a:endParaRPr>
          </a:p>
          <a:p>
            <a:pPr algn="just"/>
            <a:r>
              <a:rPr lang="en-US" sz="1600" b="1" i="1" dirty="0">
                <a:cs typeface="Arial"/>
              </a:rPr>
              <a:t> </a:t>
            </a:r>
          </a:p>
        </p:txBody>
      </p:sp>
      <p:pic>
        <p:nvPicPr>
          <p:cNvPr id="11" name="Picture 4"/>
          <p:cNvPicPr>
            <a:picLocks noChangeAspect="1" noChangeArrowheads="1"/>
          </p:cNvPicPr>
          <p:nvPr/>
        </p:nvPicPr>
        <p:blipFill>
          <a:blip r:embed="rId2"/>
          <a:stretch>
            <a:fillRect/>
          </a:stretch>
        </p:blipFill>
        <p:spPr bwMode="auto">
          <a:xfrm>
            <a:off x="1885950" y="2657475"/>
            <a:ext cx="8534400" cy="3151206"/>
          </a:xfrm>
          <a:prstGeom prst="rect">
            <a:avLst/>
          </a:prstGeom>
          <a:ln w="9525"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4275" name="Rectangle 3" descr="Rectangle: Click to edit Master text styles&#10;Second level&#10;Third level&#10;Fourth level&#10;Fifth level"/>
          <p:cNvSpPr>
            <a:spLocks noGrp="1" noChangeArrowheads="1"/>
          </p:cNvSpPr>
          <p:nvPr>
            <p:ph type="body" sz="half" idx="1"/>
          </p:nvPr>
        </p:nvSpPr>
        <p:spPr>
          <a:xfrm>
            <a:off x="919924" y="1867127"/>
            <a:ext cx="10433876" cy="4000232"/>
          </a:xfrm>
        </p:spPr>
        <p:txBody>
          <a:bodyPr>
            <a:noAutofit/>
          </a:bodyPr>
          <a:lstStyle/>
          <a:p>
            <a:pPr marL="0" indent="0" algn="just">
              <a:buNone/>
            </a:pPr>
            <a:r>
              <a:rPr lang="en-US" sz="1600" b="1" i="0" dirty="0">
                <a:solidFill>
                  <a:srgbClr val="C00000"/>
                </a:solidFill>
                <a:effectLst/>
                <a:latin typeface="Times New Roman" panose="02020603050405020304" pitchFamily="18" charset="0"/>
                <a:cs typeface="Times New Roman" panose="02020603050405020304" pitchFamily="18" charset="0"/>
              </a:rPr>
              <a:t>Advantages of Nuclear Energy</a:t>
            </a:r>
          </a:p>
          <a:p>
            <a:pPr algn="just">
              <a:buFont typeface="Arial" panose="020B0604020202020204" pitchFamily="34" charset="0"/>
              <a:buChar char="•"/>
            </a:pPr>
            <a:r>
              <a:rPr lang="en-US" sz="1600" b="0" i="0" dirty="0">
                <a:effectLst/>
                <a:latin typeface="Times New Roman" panose="02020603050405020304" pitchFamily="18" charset="0"/>
                <a:cs typeface="Times New Roman" panose="02020603050405020304" pitchFamily="18" charset="0"/>
              </a:rPr>
              <a:t>Low Greenhouse Gas Emissions: Nuclear power plants emit relatively low amounts of CO2 compared to fossil fuel power plants, contributing to climate change mitigation.</a:t>
            </a:r>
          </a:p>
          <a:p>
            <a:pPr algn="just">
              <a:buFont typeface="Arial" panose="020B0604020202020204" pitchFamily="34" charset="0"/>
              <a:buChar char="•"/>
            </a:pPr>
            <a:r>
              <a:rPr lang="en-US" sz="1600" b="0" i="0" dirty="0">
                <a:effectLst/>
                <a:latin typeface="Times New Roman" panose="02020603050405020304" pitchFamily="18" charset="0"/>
                <a:cs typeface="Times New Roman" panose="02020603050405020304" pitchFamily="18" charset="0"/>
              </a:rPr>
              <a:t>High Energy Density: Nuclear fuel provides a large amount of energy with a small amount of fuel, reducing transportation and storage requirements.</a:t>
            </a:r>
          </a:p>
          <a:p>
            <a:pPr algn="just">
              <a:buFont typeface="Arial" panose="020B0604020202020204" pitchFamily="34" charset="0"/>
              <a:buChar char="•"/>
            </a:pPr>
            <a:r>
              <a:rPr lang="en-US" sz="1600" b="0" i="0" dirty="0">
                <a:effectLst/>
                <a:latin typeface="Times New Roman" panose="02020603050405020304" pitchFamily="18" charset="0"/>
                <a:cs typeface="Times New Roman" panose="02020603050405020304" pitchFamily="18" charset="0"/>
              </a:rPr>
              <a:t>Reliable and Stable: Nuclear power plants can operate continuously for long periods, providing a stable and consistent electricity supply.</a:t>
            </a:r>
          </a:p>
          <a:p>
            <a:pPr algn="just">
              <a:buFont typeface="Arial" panose="020B0604020202020204" pitchFamily="34" charset="0"/>
              <a:buChar char="•"/>
            </a:pPr>
            <a:endParaRPr lang="en-US" sz="1600" b="0" i="0" dirty="0">
              <a:effectLst/>
              <a:latin typeface="Times New Roman" panose="02020603050405020304" pitchFamily="18" charset="0"/>
              <a:cs typeface="Times New Roman" panose="02020603050405020304" pitchFamily="18" charset="0"/>
            </a:endParaRPr>
          </a:p>
          <a:p>
            <a:pPr marL="0" indent="0" algn="just">
              <a:buNone/>
            </a:pPr>
            <a:r>
              <a:rPr lang="en-US" sz="1600" b="1" i="0" dirty="0">
                <a:solidFill>
                  <a:srgbClr val="C00000"/>
                </a:solidFill>
                <a:effectLst/>
                <a:latin typeface="Times New Roman" panose="02020603050405020304" pitchFamily="18" charset="0"/>
                <a:cs typeface="Times New Roman" panose="02020603050405020304" pitchFamily="18" charset="0"/>
              </a:rPr>
              <a:t>Challenges of Nuclear Energy</a:t>
            </a:r>
          </a:p>
          <a:p>
            <a:pPr algn="just">
              <a:buFont typeface="Arial" panose="020B0604020202020204" pitchFamily="34" charset="0"/>
              <a:buChar char="•"/>
            </a:pPr>
            <a:r>
              <a:rPr lang="en-US" sz="1600" b="0" i="0" dirty="0">
                <a:effectLst/>
                <a:latin typeface="Times New Roman" panose="02020603050405020304" pitchFamily="18" charset="0"/>
                <a:cs typeface="Times New Roman" panose="02020603050405020304" pitchFamily="18" charset="0"/>
              </a:rPr>
              <a:t>Nuclear Accidents: Although rare, nuclear accidents can have severe consequences for the environment and public health.</a:t>
            </a:r>
          </a:p>
          <a:p>
            <a:pPr algn="just">
              <a:buFont typeface="Arial" panose="020B0604020202020204" pitchFamily="34" charset="0"/>
              <a:buChar char="•"/>
            </a:pPr>
            <a:r>
              <a:rPr lang="en-US" sz="1600" b="0" i="0" dirty="0">
                <a:effectLst/>
                <a:latin typeface="Times New Roman" panose="02020603050405020304" pitchFamily="18" charset="0"/>
                <a:cs typeface="Times New Roman" panose="02020603050405020304" pitchFamily="18" charset="0"/>
              </a:rPr>
              <a:t>Radioactive Waste: The long-term management and disposal of nuclear waste require secure and safe solutions.</a:t>
            </a:r>
          </a:p>
          <a:p>
            <a:pPr algn="just">
              <a:buFont typeface="Arial" panose="020B0604020202020204" pitchFamily="34" charset="0"/>
              <a:buChar char="•"/>
            </a:pPr>
            <a:r>
              <a:rPr lang="en-US" sz="1600" b="0" i="0" dirty="0">
                <a:effectLst/>
                <a:latin typeface="Times New Roman" panose="02020603050405020304" pitchFamily="18" charset="0"/>
                <a:cs typeface="Times New Roman" panose="02020603050405020304" pitchFamily="18" charset="0"/>
              </a:rPr>
              <a:t>High Initial Costs: Building nuclear power plants can be expensive, and there are also costs associated with decommissioning plants at the end of their operational life.</a:t>
            </a:r>
          </a:p>
        </p:txBody>
      </p:sp>
      <p:sp>
        <p:nvSpPr>
          <p:cNvPr id="39941" name="Date Placeholder 3"/>
          <p:cNvSpPr>
            <a:spLocks noGrp="1"/>
          </p:cNvSpPr>
          <p:nvPr>
            <p:ph type="dt" sz="quarter" idx="10"/>
          </p:nvPr>
        </p:nvSpPr>
        <p:spPr bwMode="auto">
          <a:xfrm>
            <a:off x="425561" y="6400801"/>
            <a:ext cx="2743915" cy="365125"/>
          </a:xfrm>
          <a:noFill/>
          <a:ln>
            <a:miter lim="800000"/>
          </a:ln>
        </p:spPr>
        <p:txBody>
          <a:bodyPr wrap="square" numCol="1" anchorCtr="0" compatLnSpc="1">
            <a:prstTxWarp prst="textNoShape">
              <a:avLst/>
            </a:prstTxWarp>
          </a:bodyPr>
          <a:lstStyle/>
          <a:p>
            <a:pPr fontAlgn="base">
              <a:spcBef>
                <a:spcPct val="0"/>
              </a:spcBef>
              <a:spcAft>
                <a:spcPct val="0"/>
              </a:spcAft>
            </a:pPr>
            <a:fld id="{7CF22186-314D-4A73-9A4F-E93FCDD7B44A}" type="datetime1">
              <a:rPr lang="en-IN" sz="1400" b="1" smtClean="0">
                <a:solidFill>
                  <a:schemeClr val="bg1"/>
                </a:solidFill>
                <a:latin typeface="Times New Roman" panose="02020603050405020304" pitchFamily="18" charset="0"/>
                <a:cs typeface="Times New Roman" panose="02020603050405020304" pitchFamily="18" charset="0"/>
              </a:rPr>
              <a:pPr fontAlgn="base">
                <a:spcBef>
                  <a:spcPct val="0"/>
                </a:spcBef>
                <a:spcAft>
                  <a:spcPct val="0"/>
                </a:spcAft>
              </a:pPr>
              <a:t>24-11-2023</a:t>
            </a:fld>
            <a:endParaRPr lang="en-IN" sz="1400" b="1">
              <a:solidFill>
                <a:schemeClr val="bg1"/>
              </a:solidFill>
              <a:latin typeface="Times New Roman" panose="02020603050405020304" pitchFamily="18" charset="0"/>
              <a:cs typeface="Times New Roman" panose="02020603050405020304" pitchFamily="18" charset="0"/>
            </a:endParaRPr>
          </a:p>
        </p:txBody>
      </p:sp>
      <p:sp>
        <p:nvSpPr>
          <p:cNvPr id="39943" name="Slide Number Placeholder 5"/>
          <p:cNvSpPr>
            <a:spLocks noGrp="1"/>
          </p:cNvSpPr>
          <p:nvPr>
            <p:ph type="sldNum" sz="quarter" idx="12"/>
          </p:nvPr>
        </p:nvSpPr>
        <p:spPr bwMode="auto">
          <a:xfrm>
            <a:off x="8795453" y="6415315"/>
            <a:ext cx="2743915" cy="365125"/>
          </a:xfrm>
          <a:noFill/>
          <a:ln>
            <a:miter lim="800000"/>
          </a:ln>
        </p:spPr>
        <p:txBody>
          <a:bodyPr wrap="square" numCol="1" anchorCtr="0" compatLnSpc="1">
            <a:prstTxWarp prst="textNoShape">
              <a:avLst/>
            </a:prstTxWarp>
          </a:bodyPr>
          <a:lstStyle/>
          <a:p>
            <a:pPr fontAlgn="base">
              <a:spcBef>
                <a:spcPct val="0"/>
              </a:spcBef>
              <a:spcAft>
                <a:spcPct val="0"/>
              </a:spcAft>
            </a:pPr>
            <a:fld id="{0ECDB04B-E72A-48BF-A74E-832219F94D25}" type="slidenum">
              <a:rPr lang="en-IN" sz="1400" smtClean="0">
                <a:solidFill>
                  <a:schemeClr val="bg1"/>
                </a:solidFill>
                <a:latin typeface="Times New Roman" panose="02020603050405020304" pitchFamily="18" charset="0"/>
                <a:cs typeface="Times New Roman" panose="02020603050405020304" pitchFamily="18" charset="0"/>
              </a:rPr>
              <a:pPr fontAlgn="base">
                <a:spcBef>
                  <a:spcPct val="0"/>
                </a:spcBef>
                <a:spcAft>
                  <a:spcPct val="0"/>
                </a:spcAft>
              </a:pPr>
              <a:t>40</a:t>
            </a:fld>
            <a:endParaRPr lang="en-IN" sz="1400">
              <a:solidFill>
                <a:schemeClr val="bg1"/>
              </a:solidFill>
              <a:latin typeface="Times New Roman" panose="02020603050405020304" pitchFamily="18" charset="0"/>
              <a:cs typeface="Times New Roman" panose="02020603050405020304" pitchFamily="18" charset="0"/>
            </a:endParaRPr>
          </a:p>
        </p:txBody>
      </p:sp>
      <p:sp>
        <p:nvSpPr>
          <p:cNvPr id="8" name="Rectangle 7"/>
          <p:cNvSpPr/>
          <p:nvPr/>
        </p:nvSpPr>
        <p:spPr>
          <a:xfrm>
            <a:off x="838200" y="1803400"/>
            <a:ext cx="10515600" cy="4368800"/>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838200" y="360361"/>
            <a:ext cx="10515600" cy="1263651"/>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850638" y="518505"/>
            <a:ext cx="11341362" cy="769441"/>
          </a:xfrm>
          <a:prstGeom prst="rect">
            <a:avLst/>
          </a:prstGeom>
        </p:spPr>
        <p:txBody>
          <a:bodyPr wrap="square">
            <a:spAutoFit/>
          </a:bodyPr>
          <a:lstStyle/>
          <a:p>
            <a:pPr lvl="0" algn="ctr">
              <a:spcBef>
                <a:spcPct val="0"/>
              </a:spcBef>
              <a:defRPr/>
            </a:pPr>
            <a:r>
              <a:rPr lang="en-IN" sz="4400" b="1" dirty="0">
                <a:latin typeface="Times New Roman" panose="02020603050405020304" pitchFamily="18" charset="0"/>
                <a:cs typeface="Times New Roman" panose="02020603050405020304" pitchFamily="18" charset="0"/>
              </a:rPr>
              <a:t>NUCLEAR ENERGY</a:t>
            </a:r>
          </a:p>
        </p:txBody>
      </p:sp>
      <p:sp>
        <p:nvSpPr>
          <p:cNvPr id="194562" name="AutoShape 2" descr="Notes on Conservation of Natural Resources | Grade 9 &gt; Enviroment ..."/>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94564" name="AutoShape 4" descr="Notes on Conservation of Natural Resources | Grade 9 &gt; Enviroment ..."/>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94566" name="AutoShape 6" descr="Notes on Conservation of Natural Resources | Grade 9 &gt; Enviroment ..."/>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indefinite"/>
                            </p:stCondLst>
                          </p:cTn>
                        </p:par>
                      </p:childTnLst>
                    </p:cTn>
                  </p:par>
                  <p:par>
                    <p:cTn id="5" fill="hold" nodeType="clickPar">
                      <p:stCondLst>
                        <p:cond delay="indefinite"/>
                      </p:stCondLst>
                      <p:childTnLst>
                        <p:par>
                          <p:cTn id="6" fill="hold" nodeType="withGroup">
                            <p:stCondLst>
                              <p:cond delay="indefinite"/>
                            </p:stCond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4275" name="Rectangle 3" descr="Rectangle: Click to edit Master text styles&#10;Second level&#10;Third level&#10;Fourth level&#10;Fifth level"/>
          <p:cNvSpPr>
            <a:spLocks noGrp="1" noChangeArrowheads="1"/>
          </p:cNvSpPr>
          <p:nvPr>
            <p:ph type="body" sz="half" idx="1"/>
          </p:nvPr>
        </p:nvSpPr>
        <p:spPr>
          <a:xfrm>
            <a:off x="1017897" y="1987684"/>
            <a:ext cx="6569447" cy="4000232"/>
          </a:xfrm>
        </p:spPr>
        <p:txBody>
          <a:bodyPr>
            <a:noAutofit/>
          </a:bodyPr>
          <a:lstStyle/>
          <a:p>
            <a:pPr algn="just"/>
            <a:r>
              <a:rPr lang="en-US" sz="1800" dirty="0">
                <a:latin typeface="Times New Roman" panose="02020603050405020304" pitchFamily="18" charset="0"/>
                <a:cs typeface="Times New Roman" panose="02020603050405020304" pitchFamily="18" charset="0"/>
              </a:rPr>
              <a:t>As hydrogen burns in air, it combines with oxygen to form water, and a large amount of energy is released.</a:t>
            </a:r>
          </a:p>
          <a:p>
            <a:pPr algn="just"/>
            <a:endParaRPr lang="en-US" sz="1800" dirty="0">
              <a:latin typeface="Times New Roman" panose="02020603050405020304" pitchFamily="18" charset="0"/>
              <a:cs typeface="Times New Roman" panose="02020603050405020304" pitchFamily="18" charset="0"/>
            </a:endParaRPr>
          </a:p>
          <a:p>
            <a:pPr algn="just"/>
            <a:r>
              <a:rPr lang="en-US" sz="1800" dirty="0">
                <a:latin typeface="Times New Roman" panose="02020603050405020304" pitchFamily="18" charset="0"/>
                <a:cs typeface="Times New Roman" panose="02020603050405020304" pitchFamily="18" charset="0"/>
              </a:rPr>
              <a:t>Due to its high, rather highest calorific value, hydrogen can serve as an excellent fuel.</a:t>
            </a:r>
          </a:p>
          <a:p>
            <a:pPr algn="just"/>
            <a:endParaRPr lang="en-US" sz="1800" dirty="0">
              <a:latin typeface="Times New Roman" panose="02020603050405020304" pitchFamily="18" charset="0"/>
              <a:cs typeface="Times New Roman" panose="02020603050405020304" pitchFamily="18" charset="0"/>
            </a:endParaRPr>
          </a:p>
          <a:p>
            <a:pPr algn="just"/>
            <a:r>
              <a:rPr lang="en-US" sz="1800" dirty="0">
                <a:latin typeface="Times New Roman" panose="02020603050405020304" pitchFamily="18" charset="0"/>
                <a:cs typeface="Times New Roman" panose="02020603050405020304" pitchFamily="18" charset="0"/>
              </a:rPr>
              <a:t>It is non-polluting and can easily be produced. However, hydrogen is explosive in nature. </a:t>
            </a:r>
          </a:p>
          <a:p>
            <a:pPr algn="just"/>
            <a:endParaRPr lang="en-US" sz="1800" dirty="0">
              <a:latin typeface="Times New Roman" panose="02020603050405020304" pitchFamily="18" charset="0"/>
              <a:cs typeface="Times New Roman" panose="02020603050405020304" pitchFamily="18" charset="0"/>
            </a:endParaRPr>
          </a:p>
          <a:p>
            <a:pPr algn="just"/>
            <a:r>
              <a:rPr lang="en-US" sz="1800" dirty="0">
                <a:latin typeface="Times New Roman" panose="02020603050405020304" pitchFamily="18" charset="0"/>
                <a:cs typeface="Times New Roman" panose="02020603050405020304" pitchFamily="18" charset="0"/>
              </a:rPr>
              <a:t>Hence safe handling is required for using hydrogen as fuel. Also, it is difficult to store and transport.</a:t>
            </a:r>
          </a:p>
        </p:txBody>
      </p:sp>
      <p:sp>
        <p:nvSpPr>
          <p:cNvPr id="39941" name="Date Placeholder 3"/>
          <p:cNvSpPr>
            <a:spLocks noGrp="1"/>
          </p:cNvSpPr>
          <p:nvPr>
            <p:ph type="dt" sz="quarter" idx="10"/>
          </p:nvPr>
        </p:nvSpPr>
        <p:spPr bwMode="auto">
          <a:xfrm>
            <a:off x="425561" y="6400801"/>
            <a:ext cx="2743915" cy="365125"/>
          </a:xfrm>
          <a:noFill/>
          <a:ln>
            <a:miter lim="800000"/>
          </a:ln>
        </p:spPr>
        <p:txBody>
          <a:bodyPr wrap="square" numCol="1" anchorCtr="0" compatLnSpc="1">
            <a:prstTxWarp prst="textNoShape">
              <a:avLst/>
            </a:prstTxWarp>
          </a:bodyPr>
          <a:lstStyle/>
          <a:p>
            <a:pPr fontAlgn="base">
              <a:spcBef>
                <a:spcPct val="0"/>
              </a:spcBef>
              <a:spcAft>
                <a:spcPct val="0"/>
              </a:spcAft>
            </a:pPr>
            <a:fld id="{7CF22186-314D-4A73-9A4F-E93FCDD7B44A}" type="datetime1">
              <a:rPr lang="en-IN" sz="1400" b="1" smtClean="0">
                <a:solidFill>
                  <a:schemeClr val="bg1"/>
                </a:solidFill>
                <a:latin typeface="Times New Roman" panose="02020603050405020304" pitchFamily="18" charset="0"/>
                <a:cs typeface="Times New Roman" panose="02020603050405020304" pitchFamily="18" charset="0"/>
              </a:rPr>
              <a:pPr fontAlgn="base">
                <a:spcBef>
                  <a:spcPct val="0"/>
                </a:spcBef>
                <a:spcAft>
                  <a:spcPct val="0"/>
                </a:spcAft>
              </a:pPr>
              <a:t>24-11-2023</a:t>
            </a:fld>
            <a:endParaRPr lang="en-IN" sz="1400" b="1">
              <a:solidFill>
                <a:schemeClr val="bg1"/>
              </a:solidFill>
              <a:latin typeface="Times New Roman" panose="02020603050405020304" pitchFamily="18" charset="0"/>
              <a:cs typeface="Times New Roman" panose="02020603050405020304" pitchFamily="18" charset="0"/>
            </a:endParaRPr>
          </a:p>
        </p:txBody>
      </p:sp>
      <p:sp>
        <p:nvSpPr>
          <p:cNvPr id="39943" name="Slide Number Placeholder 5"/>
          <p:cNvSpPr>
            <a:spLocks noGrp="1"/>
          </p:cNvSpPr>
          <p:nvPr>
            <p:ph type="sldNum" sz="quarter" idx="12"/>
          </p:nvPr>
        </p:nvSpPr>
        <p:spPr bwMode="auto">
          <a:xfrm>
            <a:off x="8795453" y="6415315"/>
            <a:ext cx="2743915" cy="365125"/>
          </a:xfrm>
          <a:noFill/>
          <a:ln>
            <a:miter lim="800000"/>
          </a:ln>
        </p:spPr>
        <p:txBody>
          <a:bodyPr wrap="square" numCol="1" anchorCtr="0" compatLnSpc="1">
            <a:prstTxWarp prst="textNoShape">
              <a:avLst/>
            </a:prstTxWarp>
          </a:bodyPr>
          <a:lstStyle/>
          <a:p>
            <a:pPr fontAlgn="base">
              <a:spcBef>
                <a:spcPct val="0"/>
              </a:spcBef>
              <a:spcAft>
                <a:spcPct val="0"/>
              </a:spcAft>
            </a:pPr>
            <a:fld id="{0ECDB04B-E72A-48BF-A74E-832219F94D25}" type="slidenum">
              <a:rPr lang="en-IN" sz="1400" smtClean="0">
                <a:solidFill>
                  <a:schemeClr val="bg1"/>
                </a:solidFill>
                <a:latin typeface="Times New Roman" panose="02020603050405020304" pitchFamily="18" charset="0"/>
                <a:cs typeface="Times New Roman" panose="02020603050405020304" pitchFamily="18" charset="0"/>
              </a:rPr>
              <a:pPr fontAlgn="base">
                <a:spcBef>
                  <a:spcPct val="0"/>
                </a:spcBef>
                <a:spcAft>
                  <a:spcPct val="0"/>
                </a:spcAft>
              </a:pPr>
              <a:t>41</a:t>
            </a:fld>
            <a:endParaRPr lang="en-IN" sz="1400">
              <a:solidFill>
                <a:schemeClr val="bg1"/>
              </a:solidFill>
              <a:latin typeface="Times New Roman" panose="02020603050405020304" pitchFamily="18" charset="0"/>
              <a:cs typeface="Times New Roman" panose="02020603050405020304" pitchFamily="18" charset="0"/>
            </a:endParaRPr>
          </a:p>
        </p:txBody>
      </p:sp>
      <p:sp>
        <p:nvSpPr>
          <p:cNvPr id="8" name="Rectangle 7"/>
          <p:cNvSpPr/>
          <p:nvPr/>
        </p:nvSpPr>
        <p:spPr>
          <a:xfrm>
            <a:off x="838200" y="1803400"/>
            <a:ext cx="10515600" cy="4368800"/>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838200" y="360361"/>
            <a:ext cx="10515600" cy="1263651"/>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850638" y="518505"/>
            <a:ext cx="11341362" cy="769441"/>
          </a:xfrm>
          <a:prstGeom prst="rect">
            <a:avLst/>
          </a:prstGeom>
        </p:spPr>
        <p:txBody>
          <a:bodyPr wrap="square">
            <a:spAutoFit/>
          </a:bodyPr>
          <a:lstStyle/>
          <a:p>
            <a:pPr lvl="0" algn="ctr">
              <a:spcBef>
                <a:spcPct val="0"/>
              </a:spcBef>
              <a:defRPr/>
            </a:pPr>
            <a:r>
              <a:rPr lang="en-IN" sz="4400" b="1" dirty="0">
                <a:latin typeface="Times New Roman" panose="02020603050405020304" pitchFamily="18" charset="0"/>
                <a:cs typeface="Times New Roman" panose="02020603050405020304" pitchFamily="18" charset="0"/>
              </a:rPr>
              <a:t>HYDROGEN AS A FUEL</a:t>
            </a:r>
          </a:p>
        </p:txBody>
      </p:sp>
      <p:sp>
        <p:nvSpPr>
          <p:cNvPr id="194562" name="AutoShape 2" descr="Notes on Conservation of Natural Resources | Grade 9 &gt; Enviroment ..."/>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94564" name="AutoShape 4" descr="Notes on Conservation of Natural Resources | Grade 9 &gt; Enviroment ..."/>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94566" name="AutoShape 6" descr="Notes on Conservation of Natural Resources | Grade 9 &gt; Enviroment ..."/>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121858" name="Picture 2" descr="How Hydrogen Fuel Is Made - YouTube"/>
          <p:cNvPicPr>
            <a:picLocks noChangeAspect="1" noChangeArrowheads="1"/>
          </p:cNvPicPr>
          <p:nvPr/>
        </p:nvPicPr>
        <p:blipFill>
          <a:blip r:embed="rId2"/>
          <a:srcRect/>
          <a:stretch>
            <a:fillRect/>
          </a:stretch>
        </p:blipFill>
        <p:spPr bwMode="auto">
          <a:xfrm>
            <a:off x="7837714" y="2046514"/>
            <a:ext cx="3265716" cy="383177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032170051"/>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indefinite"/>
                            </p:stCondLst>
                          </p:cTn>
                        </p:par>
                      </p:childTnLst>
                    </p:cTn>
                  </p:par>
                  <p:par>
                    <p:cTn id="5" fill="hold" nodeType="clickPar">
                      <p:stCondLst>
                        <p:cond delay="indefinite"/>
                      </p:stCondLst>
                      <p:childTnLst>
                        <p:par>
                          <p:cTn id="6" fill="hold" nodeType="withGroup">
                            <p:stCondLst>
                              <p:cond delay="indefinite"/>
                            </p:stCond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4275" name="Rectangle 3" descr="Rectangle: Click to edit Master text styles&#10;Second level&#10;Third level&#10;Fourth level&#10;Fifth level"/>
          <p:cNvSpPr>
            <a:spLocks noGrp="1" noChangeArrowheads="1"/>
          </p:cNvSpPr>
          <p:nvPr>
            <p:ph type="body" sz="half" idx="1"/>
          </p:nvPr>
        </p:nvSpPr>
        <p:spPr>
          <a:xfrm>
            <a:off x="997424" y="1867127"/>
            <a:ext cx="10197152" cy="4000232"/>
          </a:xfrm>
        </p:spPr>
        <p:txBody>
          <a:bodyPr>
            <a:noAutofit/>
          </a:bodyPr>
          <a:lstStyle/>
          <a:p>
            <a:pPr marL="0" indent="0" algn="just">
              <a:buNone/>
            </a:pPr>
            <a:r>
              <a:rPr lang="en-US" sz="1600" b="1" i="0" dirty="0">
                <a:solidFill>
                  <a:srgbClr val="C00000"/>
                </a:solidFill>
                <a:effectLst/>
                <a:latin typeface="Times New Roman" panose="02020603050405020304" pitchFamily="18" charset="0"/>
                <a:cs typeface="Times New Roman" panose="02020603050405020304" pitchFamily="18" charset="0"/>
              </a:rPr>
              <a:t>Advantages of Hydrogen as a Fuel:</a:t>
            </a:r>
          </a:p>
          <a:p>
            <a:pPr algn="just">
              <a:buFont typeface="Arial" panose="020B0604020202020204" pitchFamily="34" charset="0"/>
              <a:buChar char="•"/>
            </a:pPr>
            <a:r>
              <a:rPr lang="en-US" sz="1600" b="0" i="0" dirty="0">
                <a:effectLst/>
                <a:latin typeface="Times New Roman" panose="02020603050405020304" pitchFamily="18" charset="0"/>
                <a:cs typeface="Times New Roman" panose="02020603050405020304" pitchFamily="18" charset="0"/>
              </a:rPr>
              <a:t>Clean Energy Carrier: When produced using renewable energy sources, hydrogen is a clean and sustainable energy carrier that does not produce greenhouse gas emissions during use.</a:t>
            </a:r>
          </a:p>
          <a:p>
            <a:pPr algn="just">
              <a:buFont typeface="Arial" panose="020B0604020202020204" pitchFamily="34" charset="0"/>
              <a:buChar char="•"/>
            </a:pPr>
            <a:r>
              <a:rPr lang="en-US" sz="1600" b="0" i="0" dirty="0">
                <a:effectLst/>
                <a:latin typeface="Times New Roman" panose="02020603050405020304" pitchFamily="18" charset="0"/>
                <a:cs typeface="Times New Roman" panose="02020603050405020304" pitchFamily="18" charset="0"/>
              </a:rPr>
              <a:t>Versatility: Hydrogen can be used in various applications, including transportation, stationary power generation, and energy storage, making it a versatile energy solution.</a:t>
            </a:r>
          </a:p>
          <a:p>
            <a:pPr algn="just">
              <a:buFont typeface="Arial" panose="020B0604020202020204" pitchFamily="34" charset="0"/>
              <a:buChar char="•"/>
            </a:pPr>
            <a:r>
              <a:rPr lang="en-US" sz="1600" b="0" i="0" dirty="0">
                <a:effectLst/>
                <a:latin typeface="Times New Roman" panose="02020603050405020304" pitchFamily="18" charset="0"/>
                <a:cs typeface="Times New Roman" panose="02020603050405020304" pitchFamily="18" charset="0"/>
              </a:rPr>
              <a:t>High Energy Density: Hydrogen has a high energy content by weight, which makes it attractive for certain applications, particularly those requiring high energy density.</a:t>
            </a:r>
          </a:p>
          <a:p>
            <a:pPr algn="just">
              <a:buFont typeface="Arial" panose="020B0604020202020204" pitchFamily="34" charset="0"/>
              <a:buChar char="•"/>
            </a:pPr>
            <a:endParaRPr lang="en-US" sz="1600" b="0" i="0" dirty="0">
              <a:effectLst/>
              <a:latin typeface="Times New Roman" panose="02020603050405020304" pitchFamily="18" charset="0"/>
              <a:cs typeface="Times New Roman" panose="02020603050405020304" pitchFamily="18" charset="0"/>
            </a:endParaRPr>
          </a:p>
          <a:p>
            <a:pPr marL="0" indent="0" algn="just">
              <a:buNone/>
            </a:pPr>
            <a:r>
              <a:rPr lang="en-US" sz="1600" b="1" i="0" dirty="0">
                <a:solidFill>
                  <a:srgbClr val="C00000"/>
                </a:solidFill>
                <a:effectLst/>
                <a:latin typeface="Times New Roman" panose="02020603050405020304" pitchFamily="18" charset="0"/>
                <a:cs typeface="Times New Roman" panose="02020603050405020304" pitchFamily="18" charset="0"/>
              </a:rPr>
              <a:t>Challenges of Hydrogen as a Fuel:</a:t>
            </a:r>
          </a:p>
          <a:p>
            <a:pPr algn="just">
              <a:buFont typeface="Arial" panose="020B0604020202020204" pitchFamily="34" charset="0"/>
              <a:buChar char="•"/>
            </a:pPr>
            <a:r>
              <a:rPr lang="en-US" sz="1600" b="0" i="0" dirty="0">
                <a:effectLst/>
                <a:latin typeface="Times New Roman" panose="02020603050405020304" pitchFamily="18" charset="0"/>
                <a:cs typeface="Times New Roman" panose="02020603050405020304" pitchFamily="18" charset="0"/>
              </a:rPr>
              <a:t>Production and Distribution: Hydrogen production can be energy-intensive, and establishing a widespread hydrogen distribution infrastructure can be costly and challenging.</a:t>
            </a:r>
          </a:p>
          <a:p>
            <a:pPr algn="just">
              <a:buFont typeface="Arial" panose="020B0604020202020204" pitchFamily="34" charset="0"/>
              <a:buChar char="•"/>
            </a:pPr>
            <a:r>
              <a:rPr lang="en-US" sz="1600" b="0" i="0" dirty="0">
                <a:effectLst/>
                <a:latin typeface="Times New Roman" panose="02020603050405020304" pitchFamily="18" charset="0"/>
                <a:cs typeface="Times New Roman" panose="02020603050405020304" pitchFamily="18" charset="0"/>
              </a:rPr>
              <a:t>Storage: Hydrogen has a low energy density by volume, requiring special storage solutions to make it practical for certain applications.</a:t>
            </a:r>
          </a:p>
          <a:p>
            <a:pPr algn="just">
              <a:buFont typeface="Arial" panose="020B0604020202020204" pitchFamily="34" charset="0"/>
              <a:buChar char="•"/>
            </a:pPr>
            <a:r>
              <a:rPr lang="en-US" sz="1600" b="0" i="0" dirty="0">
                <a:effectLst/>
                <a:latin typeface="Times New Roman" panose="02020603050405020304" pitchFamily="18" charset="0"/>
                <a:cs typeface="Times New Roman" panose="02020603050405020304" pitchFamily="18" charset="0"/>
              </a:rPr>
              <a:t>Safety: Hydrogen is highly flammable and requires careful handling and safety measures.</a:t>
            </a:r>
          </a:p>
        </p:txBody>
      </p:sp>
      <p:sp>
        <p:nvSpPr>
          <p:cNvPr id="39941" name="Date Placeholder 3"/>
          <p:cNvSpPr>
            <a:spLocks noGrp="1"/>
          </p:cNvSpPr>
          <p:nvPr>
            <p:ph type="dt" sz="quarter" idx="10"/>
          </p:nvPr>
        </p:nvSpPr>
        <p:spPr bwMode="auto">
          <a:xfrm>
            <a:off x="425561" y="6400801"/>
            <a:ext cx="2743915" cy="365125"/>
          </a:xfrm>
          <a:noFill/>
          <a:ln>
            <a:miter lim="800000"/>
          </a:ln>
        </p:spPr>
        <p:txBody>
          <a:bodyPr wrap="square" numCol="1" anchorCtr="0" compatLnSpc="1">
            <a:prstTxWarp prst="textNoShape">
              <a:avLst/>
            </a:prstTxWarp>
          </a:bodyPr>
          <a:lstStyle/>
          <a:p>
            <a:pPr fontAlgn="base">
              <a:spcBef>
                <a:spcPct val="0"/>
              </a:spcBef>
              <a:spcAft>
                <a:spcPct val="0"/>
              </a:spcAft>
            </a:pPr>
            <a:fld id="{7CF22186-314D-4A73-9A4F-E93FCDD7B44A}" type="datetime1">
              <a:rPr lang="en-IN" sz="1400" b="1" smtClean="0">
                <a:solidFill>
                  <a:schemeClr val="bg1"/>
                </a:solidFill>
                <a:latin typeface="Times New Roman" panose="02020603050405020304" pitchFamily="18" charset="0"/>
                <a:cs typeface="Times New Roman" panose="02020603050405020304" pitchFamily="18" charset="0"/>
              </a:rPr>
              <a:pPr fontAlgn="base">
                <a:spcBef>
                  <a:spcPct val="0"/>
                </a:spcBef>
                <a:spcAft>
                  <a:spcPct val="0"/>
                </a:spcAft>
              </a:pPr>
              <a:t>24-11-2023</a:t>
            </a:fld>
            <a:endParaRPr lang="en-IN" sz="1400" b="1">
              <a:solidFill>
                <a:schemeClr val="bg1"/>
              </a:solidFill>
              <a:latin typeface="Times New Roman" panose="02020603050405020304" pitchFamily="18" charset="0"/>
              <a:cs typeface="Times New Roman" panose="02020603050405020304" pitchFamily="18" charset="0"/>
            </a:endParaRPr>
          </a:p>
        </p:txBody>
      </p:sp>
      <p:sp>
        <p:nvSpPr>
          <p:cNvPr id="39943" name="Slide Number Placeholder 5"/>
          <p:cNvSpPr>
            <a:spLocks noGrp="1"/>
          </p:cNvSpPr>
          <p:nvPr>
            <p:ph type="sldNum" sz="quarter" idx="12"/>
          </p:nvPr>
        </p:nvSpPr>
        <p:spPr bwMode="auto">
          <a:xfrm>
            <a:off x="8795453" y="6415315"/>
            <a:ext cx="2743915" cy="365125"/>
          </a:xfrm>
          <a:noFill/>
          <a:ln>
            <a:miter lim="800000"/>
          </a:ln>
        </p:spPr>
        <p:txBody>
          <a:bodyPr wrap="square" numCol="1" anchorCtr="0" compatLnSpc="1">
            <a:prstTxWarp prst="textNoShape">
              <a:avLst/>
            </a:prstTxWarp>
          </a:bodyPr>
          <a:lstStyle/>
          <a:p>
            <a:pPr fontAlgn="base">
              <a:spcBef>
                <a:spcPct val="0"/>
              </a:spcBef>
              <a:spcAft>
                <a:spcPct val="0"/>
              </a:spcAft>
            </a:pPr>
            <a:fld id="{0ECDB04B-E72A-48BF-A74E-832219F94D25}" type="slidenum">
              <a:rPr lang="en-IN" sz="1400" smtClean="0">
                <a:solidFill>
                  <a:schemeClr val="bg1"/>
                </a:solidFill>
                <a:latin typeface="Times New Roman" panose="02020603050405020304" pitchFamily="18" charset="0"/>
                <a:cs typeface="Times New Roman" panose="02020603050405020304" pitchFamily="18" charset="0"/>
              </a:rPr>
              <a:pPr fontAlgn="base">
                <a:spcBef>
                  <a:spcPct val="0"/>
                </a:spcBef>
                <a:spcAft>
                  <a:spcPct val="0"/>
                </a:spcAft>
              </a:pPr>
              <a:t>42</a:t>
            </a:fld>
            <a:endParaRPr lang="en-IN" sz="1400">
              <a:solidFill>
                <a:schemeClr val="bg1"/>
              </a:solidFill>
              <a:latin typeface="Times New Roman" panose="02020603050405020304" pitchFamily="18" charset="0"/>
              <a:cs typeface="Times New Roman" panose="02020603050405020304" pitchFamily="18" charset="0"/>
            </a:endParaRPr>
          </a:p>
        </p:txBody>
      </p:sp>
      <p:sp>
        <p:nvSpPr>
          <p:cNvPr id="8" name="Rectangle 7"/>
          <p:cNvSpPr/>
          <p:nvPr/>
        </p:nvSpPr>
        <p:spPr>
          <a:xfrm>
            <a:off x="838200" y="1803400"/>
            <a:ext cx="10515600" cy="4368800"/>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838200" y="360361"/>
            <a:ext cx="10515600" cy="1263651"/>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850638" y="518505"/>
            <a:ext cx="11341362" cy="769441"/>
          </a:xfrm>
          <a:prstGeom prst="rect">
            <a:avLst/>
          </a:prstGeom>
        </p:spPr>
        <p:txBody>
          <a:bodyPr wrap="square">
            <a:spAutoFit/>
          </a:bodyPr>
          <a:lstStyle/>
          <a:p>
            <a:pPr lvl="0" algn="ctr">
              <a:spcBef>
                <a:spcPct val="0"/>
              </a:spcBef>
              <a:defRPr/>
            </a:pPr>
            <a:r>
              <a:rPr lang="en-IN" sz="4400" b="1" dirty="0">
                <a:latin typeface="Times New Roman" panose="02020603050405020304" pitchFamily="18" charset="0"/>
                <a:cs typeface="Times New Roman" panose="02020603050405020304" pitchFamily="18" charset="0"/>
              </a:rPr>
              <a:t>HYDROGEN AS A FUEL</a:t>
            </a:r>
          </a:p>
        </p:txBody>
      </p:sp>
      <p:sp>
        <p:nvSpPr>
          <p:cNvPr id="194562" name="AutoShape 2" descr="Notes on Conservation of Natural Resources | Grade 9 &gt; Enviroment ..."/>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94564" name="AutoShape 4" descr="Notes on Conservation of Natural Resources | Grade 9 &gt; Enviroment ..."/>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94566" name="AutoShape 6" descr="Notes on Conservation of Natural Resources | Grade 9 &gt; Enviroment ..."/>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189756824"/>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indefinite"/>
                            </p:stCondLst>
                          </p:cTn>
                        </p:par>
                      </p:childTnLst>
                    </p:cTn>
                  </p:par>
                  <p:par>
                    <p:cTn id="5" fill="hold" nodeType="clickPar">
                      <p:stCondLst>
                        <p:cond delay="indefinite"/>
                      </p:stCondLst>
                      <p:childTnLst>
                        <p:par>
                          <p:cTn id="6" fill="hold" nodeType="withGroup">
                            <p:stCondLst>
                              <p:cond delay="indefinite"/>
                            </p:stCond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4275" name="Rectangle 3" descr="Rectangle: Click to edit Master text styles&#10;Second level&#10;Third level&#10;Fourth level&#10;Fifth level"/>
          <p:cNvSpPr>
            <a:spLocks noGrp="1" noChangeArrowheads="1"/>
          </p:cNvSpPr>
          <p:nvPr>
            <p:ph type="body" sz="half" idx="1"/>
          </p:nvPr>
        </p:nvSpPr>
        <p:spPr>
          <a:xfrm>
            <a:off x="1118588" y="1987684"/>
            <a:ext cx="6777637" cy="4000232"/>
          </a:xfrm>
        </p:spPr>
        <p:txBody>
          <a:bodyPr>
            <a:noAutofit/>
          </a:bodyPr>
          <a:lstStyle/>
          <a:p>
            <a:pPr algn="just"/>
            <a:r>
              <a:rPr lang="en-US" sz="1800" dirty="0">
                <a:latin typeface="Times New Roman" panose="02020603050405020304" pitchFamily="18" charset="0"/>
                <a:cs typeface="Times New Roman" panose="02020603050405020304" pitchFamily="18" charset="0"/>
              </a:rPr>
              <a:t>Instead of deforestation, reforestation should keep in mind. </a:t>
            </a:r>
          </a:p>
          <a:p>
            <a:pPr algn="just"/>
            <a:r>
              <a:rPr lang="en-US" sz="1800" dirty="0">
                <a:latin typeface="Times New Roman" panose="02020603050405020304" pitchFamily="18" charset="0"/>
                <a:cs typeface="Times New Roman" panose="02020603050405020304" pitchFamily="18" charset="0"/>
              </a:rPr>
              <a:t>We must develop energy-saving methods to avoid waste of energy. </a:t>
            </a:r>
          </a:p>
          <a:p>
            <a:pPr algn="just"/>
            <a:r>
              <a:rPr lang="en-US" sz="1800" dirty="0">
                <a:latin typeface="Times New Roman" panose="02020603050405020304" pitchFamily="18" charset="0"/>
                <a:cs typeface="Times New Roman" panose="02020603050405020304" pitchFamily="18" charset="0"/>
              </a:rPr>
              <a:t>Use drip irrigation and sprinkling irrigation to improve irrigation efficiency.</a:t>
            </a:r>
          </a:p>
          <a:p>
            <a:pPr algn="just"/>
            <a:r>
              <a:rPr lang="en-US" sz="1800" dirty="0">
                <a:latin typeface="Times New Roman" panose="02020603050405020304" pitchFamily="18" charset="0"/>
                <a:cs typeface="Times New Roman" panose="02020603050405020304" pitchFamily="18" charset="0"/>
              </a:rPr>
              <a:t>Utilize renewable energy sources as much as possible. Encourage the use of solar cookers etc.</a:t>
            </a:r>
          </a:p>
          <a:p>
            <a:pPr algn="just"/>
            <a:r>
              <a:rPr lang="en-US" sz="1800" dirty="0">
                <a:latin typeface="Times New Roman" panose="02020603050405020304" pitchFamily="18" charset="0"/>
                <a:cs typeface="Times New Roman" panose="02020603050405020304" pitchFamily="18" charset="0"/>
              </a:rPr>
              <a:t>Install rainwater harvesting system in houses, and colonies.</a:t>
            </a:r>
          </a:p>
          <a:p>
            <a:pPr algn="just"/>
            <a:r>
              <a:rPr lang="en-US" sz="1800" dirty="0">
                <a:latin typeface="Times New Roman" panose="02020603050405020304" pitchFamily="18" charset="0"/>
                <a:cs typeface="Times New Roman" panose="02020603050405020304" pitchFamily="18" charset="0"/>
              </a:rPr>
              <a:t>Try to educate local people about the protection and judicious use of natural resources.</a:t>
            </a:r>
          </a:p>
        </p:txBody>
      </p:sp>
      <p:sp>
        <p:nvSpPr>
          <p:cNvPr id="39941" name="Date Placeholder 3"/>
          <p:cNvSpPr>
            <a:spLocks noGrp="1"/>
          </p:cNvSpPr>
          <p:nvPr>
            <p:ph type="dt" sz="quarter" idx="10"/>
          </p:nvPr>
        </p:nvSpPr>
        <p:spPr bwMode="auto">
          <a:xfrm>
            <a:off x="425561" y="6400801"/>
            <a:ext cx="2743915" cy="365125"/>
          </a:xfrm>
          <a:noFill/>
          <a:ln>
            <a:miter lim="800000"/>
          </a:ln>
        </p:spPr>
        <p:txBody>
          <a:bodyPr wrap="square" numCol="1" anchorCtr="0" compatLnSpc="1">
            <a:prstTxWarp prst="textNoShape">
              <a:avLst/>
            </a:prstTxWarp>
          </a:bodyPr>
          <a:lstStyle/>
          <a:p>
            <a:pPr fontAlgn="base">
              <a:spcBef>
                <a:spcPct val="0"/>
              </a:spcBef>
              <a:spcAft>
                <a:spcPct val="0"/>
              </a:spcAft>
            </a:pPr>
            <a:fld id="{7CF22186-314D-4A73-9A4F-E93FCDD7B44A}" type="datetime1">
              <a:rPr lang="en-IN" sz="1400" b="1" smtClean="0">
                <a:solidFill>
                  <a:schemeClr val="bg1"/>
                </a:solidFill>
                <a:latin typeface="Times New Roman" panose="02020603050405020304" pitchFamily="18" charset="0"/>
                <a:cs typeface="Times New Roman" panose="02020603050405020304" pitchFamily="18" charset="0"/>
              </a:rPr>
              <a:pPr fontAlgn="base">
                <a:spcBef>
                  <a:spcPct val="0"/>
                </a:spcBef>
                <a:spcAft>
                  <a:spcPct val="0"/>
                </a:spcAft>
              </a:pPr>
              <a:t>24-11-2023</a:t>
            </a:fld>
            <a:endParaRPr lang="en-IN" sz="1400" b="1">
              <a:solidFill>
                <a:schemeClr val="bg1"/>
              </a:solidFill>
              <a:latin typeface="Times New Roman" panose="02020603050405020304" pitchFamily="18" charset="0"/>
              <a:cs typeface="Times New Roman" panose="02020603050405020304" pitchFamily="18" charset="0"/>
            </a:endParaRPr>
          </a:p>
        </p:txBody>
      </p:sp>
      <p:sp>
        <p:nvSpPr>
          <p:cNvPr id="39943" name="Slide Number Placeholder 5"/>
          <p:cNvSpPr>
            <a:spLocks noGrp="1"/>
          </p:cNvSpPr>
          <p:nvPr>
            <p:ph type="sldNum" sz="quarter" idx="12"/>
          </p:nvPr>
        </p:nvSpPr>
        <p:spPr bwMode="auto">
          <a:xfrm>
            <a:off x="8795453" y="6415315"/>
            <a:ext cx="2743915" cy="365125"/>
          </a:xfrm>
          <a:noFill/>
          <a:ln>
            <a:miter lim="800000"/>
          </a:ln>
        </p:spPr>
        <p:txBody>
          <a:bodyPr wrap="square" numCol="1" anchorCtr="0" compatLnSpc="1">
            <a:prstTxWarp prst="textNoShape">
              <a:avLst/>
            </a:prstTxWarp>
          </a:bodyPr>
          <a:lstStyle/>
          <a:p>
            <a:pPr fontAlgn="base">
              <a:spcBef>
                <a:spcPct val="0"/>
              </a:spcBef>
              <a:spcAft>
                <a:spcPct val="0"/>
              </a:spcAft>
            </a:pPr>
            <a:fld id="{0ECDB04B-E72A-48BF-A74E-832219F94D25}" type="slidenum">
              <a:rPr lang="en-IN" sz="1400" smtClean="0">
                <a:solidFill>
                  <a:schemeClr val="bg1"/>
                </a:solidFill>
                <a:latin typeface="Times New Roman" panose="02020603050405020304" pitchFamily="18" charset="0"/>
                <a:cs typeface="Times New Roman" panose="02020603050405020304" pitchFamily="18" charset="0"/>
              </a:rPr>
              <a:pPr fontAlgn="base">
                <a:spcBef>
                  <a:spcPct val="0"/>
                </a:spcBef>
                <a:spcAft>
                  <a:spcPct val="0"/>
                </a:spcAft>
              </a:pPr>
              <a:t>43</a:t>
            </a:fld>
            <a:endParaRPr lang="en-IN" sz="1400">
              <a:solidFill>
                <a:schemeClr val="bg1"/>
              </a:solidFill>
              <a:latin typeface="Times New Roman" panose="02020603050405020304" pitchFamily="18" charset="0"/>
              <a:cs typeface="Times New Roman" panose="02020603050405020304" pitchFamily="18" charset="0"/>
            </a:endParaRPr>
          </a:p>
        </p:txBody>
      </p:sp>
      <p:sp>
        <p:nvSpPr>
          <p:cNvPr id="8" name="Rectangle 7"/>
          <p:cNvSpPr/>
          <p:nvPr/>
        </p:nvSpPr>
        <p:spPr>
          <a:xfrm>
            <a:off x="838200" y="1803400"/>
            <a:ext cx="10515600" cy="4368800"/>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838200" y="360361"/>
            <a:ext cx="10515600" cy="1263651"/>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850638" y="271762"/>
            <a:ext cx="11341362" cy="1446550"/>
          </a:xfrm>
          <a:prstGeom prst="rect">
            <a:avLst/>
          </a:prstGeom>
        </p:spPr>
        <p:txBody>
          <a:bodyPr wrap="square">
            <a:spAutoFit/>
          </a:bodyPr>
          <a:lstStyle/>
          <a:p>
            <a:pPr algn="ctr"/>
            <a:r>
              <a:rPr lang="en-US" altLang="en-US" sz="4400" b="1" dirty="0">
                <a:solidFill>
                  <a:prstClr val="black"/>
                </a:solidFill>
                <a:latin typeface="Casper Bold"/>
              </a:rPr>
              <a:t>CONSERVATION OF NATURAL RESOURCES</a:t>
            </a:r>
          </a:p>
        </p:txBody>
      </p:sp>
      <p:sp>
        <p:nvSpPr>
          <p:cNvPr id="194562" name="AutoShape 2" descr="Notes on Conservation of Natural Resources | Grade 9 &gt; Enviroment ..."/>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94564" name="AutoShape 4" descr="Notes on Conservation of Natural Resources | Grade 9 &gt; Enviroment ..."/>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94566" name="AutoShape 6" descr="Notes on Conservation of Natural Resources | Grade 9 &gt; Enviroment ..."/>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194567" name="Picture 7"/>
          <p:cNvPicPr>
            <a:picLocks noChangeAspect="1" noChangeArrowheads="1"/>
          </p:cNvPicPr>
          <p:nvPr/>
        </p:nvPicPr>
        <p:blipFill>
          <a:blip r:embed="rId2"/>
          <a:srcRect/>
          <a:stretch>
            <a:fillRect/>
          </a:stretch>
        </p:blipFill>
        <p:spPr bwMode="auto">
          <a:xfrm>
            <a:off x="8086726" y="2061029"/>
            <a:ext cx="3062514" cy="384447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indefinite"/>
                            </p:stCondLst>
                          </p:cTn>
                        </p:par>
                      </p:childTnLst>
                    </p:cTn>
                  </p:par>
                  <p:par>
                    <p:cTn id="5" fill="hold" nodeType="clickPar">
                      <p:stCondLst>
                        <p:cond delay="indefinite"/>
                      </p:stCondLst>
                      <p:childTnLst>
                        <p:par>
                          <p:cTn id="6" fill="hold" nodeType="withGroup">
                            <p:stCondLst>
                              <p:cond delay="indefinite"/>
                            </p:stCond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Content Placeholder 2"/>
          <p:cNvSpPr>
            <a:spLocks noGrp="1"/>
          </p:cNvSpPr>
          <p:nvPr>
            <p:ph idx="1"/>
          </p:nvPr>
        </p:nvSpPr>
        <p:spPr>
          <a:xfrm>
            <a:off x="868100" y="1866464"/>
            <a:ext cx="10409261" cy="4999700"/>
          </a:xfrm>
        </p:spPr>
        <p:txBody>
          <a:bodyPr>
            <a:normAutofit/>
          </a:bodyPr>
          <a:lstStyle/>
          <a:p>
            <a:pPr algn="just">
              <a:buNone/>
              <a:defRPr/>
            </a:pPr>
            <a:endParaRPr lang="en-US" sz="1600" b="1" dirty="0">
              <a:cs typeface="Times New Roman" panose="02020603050405020304" pitchFamily="18" charset="0"/>
            </a:endParaRPr>
          </a:p>
          <a:p>
            <a:pPr algn="just">
              <a:buNone/>
              <a:defRPr/>
            </a:pPr>
            <a:r>
              <a:rPr lang="en-US" sz="1800" b="1" dirty="0">
                <a:solidFill>
                  <a:srgbClr val="C00000"/>
                </a:solidFill>
                <a:latin typeface="Times New Roman" panose="02020603050405020304" pitchFamily="18" charset="0"/>
                <a:cs typeface="Times New Roman" panose="02020603050405020304" pitchFamily="18" charset="0"/>
              </a:rPr>
              <a:t>BASED ON THEIR UTILITY:</a:t>
            </a:r>
          </a:p>
          <a:p>
            <a:pPr algn="just">
              <a:defRPr/>
            </a:pPr>
            <a:endParaRPr lang="en-US" sz="1600" dirty="0">
              <a:latin typeface="Casper"/>
              <a:cs typeface="Times New Roman" panose="02020603050405020304" pitchFamily="18" charset="0"/>
            </a:endParaRPr>
          </a:p>
          <a:p>
            <a:pPr algn="just">
              <a:defRPr/>
            </a:pPr>
            <a:r>
              <a:rPr lang="en-US" sz="1800" dirty="0">
                <a:latin typeface="Times New Roman" panose="02020603050405020304" pitchFamily="18" charset="0"/>
                <a:cs typeface="Times New Roman" panose="02020603050405020304" pitchFamily="18" charset="0"/>
              </a:rPr>
              <a:t>Land Resources</a:t>
            </a:r>
          </a:p>
          <a:p>
            <a:pPr algn="just">
              <a:defRPr/>
            </a:pPr>
            <a:r>
              <a:rPr lang="en-US" sz="1800" dirty="0">
                <a:latin typeface="Times New Roman" panose="02020603050405020304" pitchFamily="18" charset="0"/>
                <a:cs typeface="Times New Roman" panose="02020603050405020304" pitchFamily="18" charset="0"/>
              </a:rPr>
              <a:t>Energy Resources</a:t>
            </a:r>
          </a:p>
          <a:p>
            <a:pPr algn="just">
              <a:defRPr/>
            </a:pPr>
            <a:r>
              <a:rPr lang="en-US" sz="1800" dirty="0">
                <a:latin typeface="Times New Roman" panose="02020603050405020304" pitchFamily="18" charset="0"/>
                <a:cs typeface="Times New Roman" panose="02020603050405020304" pitchFamily="18" charset="0"/>
              </a:rPr>
              <a:t>Mineral Resources</a:t>
            </a:r>
          </a:p>
          <a:p>
            <a:pPr algn="just">
              <a:defRPr/>
            </a:pPr>
            <a:r>
              <a:rPr lang="en-US" sz="1800" dirty="0">
                <a:latin typeface="Times New Roman" panose="02020603050405020304" pitchFamily="18" charset="0"/>
                <a:cs typeface="Times New Roman" panose="02020603050405020304" pitchFamily="18" charset="0"/>
              </a:rPr>
              <a:t>Food Resources</a:t>
            </a:r>
          </a:p>
          <a:p>
            <a:pPr algn="just">
              <a:defRPr/>
            </a:pPr>
            <a:r>
              <a:rPr lang="en-US" sz="1800" dirty="0">
                <a:latin typeface="Times New Roman" panose="02020603050405020304" pitchFamily="18" charset="0"/>
                <a:cs typeface="Times New Roman" panose="02020603050405020304" pitchFamily="18" charset="0"/>
              </a:rPr>
              <a:t>Water Resources</a:t>
            </a:r>
          </a:p>
          <a:p>
            <a:pPr algn="just">
              <a:defRPr/>
            </a:pPr>
            <a:r>
              <a:rPr lang="en-US" sz="1800" dirty="0">
                <a:latin typeface="Times New Roman" panose="02020603050405020304" pitchFamily="18" charset="0"/>
                <a:cs typeface="Times New Roman" panose="02020603050405020304" pitchFamily="18" charset="0"/>
              </a:rPr>
              <a:t>Forest Resources</a:t>
            </a:r>
          </a:p>
          <a:p>
            <a:pPr algn="just">
              <a:defRPr/>
            </a:pPr>
            <a:endParaRPr lang="en-US" sz="1600" dirty="0">
              <a:latin typeface="Casper"/>
              <a:cs typeface="Times New Roman" panose="02020603050405020304" pitchFamily="18" charset="0"/>
            </a:endParaRPr>
          </a:p>
          <a:p>
            <a:pPr algn="just">
              <a:buFont typeface="Arial"/>
              <a:buNone/>
              <a:defRPr/>
            </a:pPr>
            <a:endParaRPr lang="en-US" sz="1600" dirty="0">
              <a:solidFill>
                <a:schemeClr val="tx2">
                  <a:lumMod val="75000"/>
                </a:schemeClr>
              </a:solidFill>
              <a:latin typeface="Casper"/>
              <a:cs typeface="Times New Roman" panose="02020603050405020304" pitchFamily="18" charset="0"/>
            </a:endParaRPr>
          </a:p>
        </p:txBody>
      </p:sp>
      <p:sp>
        <p:nvSpPr>
          <p:cNvPr id="16390" name="Slide Number Placeholder 5"/>
          <p:cNvSpPr>
            <a:spLocks noGrp="1"/>
          </p:cNvSpPr>
          <p:nvPr>
            <p:ph type="sldNum" sz="quarter" idx="12"/>
          </p:nvPr>
        </p:nvSpPr>
        <p:spPr bwMode="auto">
          <a:xfrm>
            <a:off x="8795453" y="6400801"/>
            <a:ext cx="2743915" cy="365125"/>
          </a:xfrm>
          <a:noFill/>
          <a:ln>
            <a:miter lim="800000"/>
          </a:ln>
        </p:spPr>
        <p:txBody>
          <a:bodyPr wrap="square" numCol="1" anchorCtr="0" compatLnSpc="1">
            <a:prstTxWarp prst="textNoShape">
              <a:avLst/>
            </a:prstTxWarp>
          </a:bodyPr>
          <a:lstStyle/>
          <a:p>
            <a:pPr fontAlgn="base">
              <a:spcBef>
                <a:spcPct val="0"/>
              </a:spcBef>
              <a:spcAft>
                <a:spcPct val="0"/>
              </a:spcAft>
            </a:pPr>
            <a:fld id="{BB11E976-DE9D-414B-ABEE-769D3A65FF74}" type="slidenum">
              <a:rPr lang="en-IN" sz="1400" smtClean="0">
                <a:solidFill>
                  <a:schemeClr val="bg1"/>
                </a:solidFill>
                <a:latin typeface="Times New Roman" panose="02020603050405020304" pitchFamily="18" charset="0"/>
                <a:cs typeface="Times New Roman" panose="02020603050405020304" pitchFamily="18" charset="0"/>
              </a:rPr>
              <a:pPr fontAlgn="base">
                <a:spcBef>
                  <a:spcPct val="0"/>
                </a:spcBef>
                <a:spcAft>
                  <a:spcPct val="0"/>
                </a:spcAft>
              </a:pPr>
              <a:t>5</a:t>
            </a:fld>
            <a:endParaRPr lang="en-IN" sz="1400">
              <a:solidFill>
                <a:schemeClr val="bg1"/>
              </a:solidFill>
              <a:latin typeface="Times New Roman" panose="02020603050405020304" pitchFamily="18" charset="0"/>
              <a:cs typeface="Times New Roman" panose="02020603050405020304" pitchFamily="18" charset="0"/>
            </a:endParaRPr>
          </a:p>
        </p:txBody>
      </p:sp>
      <p:sp>
        <p:nvSpPr>
          <p:cNvPr id="6" name="Rectangle 5"/>
          <p:cNvSpPr/>
          <p:nvPr/>
        </p:nvSpPr>
        <p:spPr>
          <a:xfrm>
            <a:off x="838200" y="1803400"/>
            <a:ext cx="10515600" cy="4368800"/>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838200" y="360361"/>
            <a:ext cx="10515600" cy="1263651"/>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844953" y="561664"/>
            <a:ext cx="10509812" cy="769441"/>
          </a:xfrm>
          <a:prstGeom prst="rect">
            <a:avLst/>
          </a:prstGeom>
        </p:spPr>
        <p:txBody>
          <a:bodyPr wrap="square">
            <a:spAutoFit/>
          </a:bodyPr>
          <a:lstStyle/>
          <a:p>
            <a:pPr algn="ctr"/>
            <a:r>
              <a:rPr lang="en-US" sz="4400" b="1" dirty="0">
                <a:latin typeface="Casper Bold"/>
              </a:rPr>
              <a:t>TYPES OF NATURAL RESOURCES</a:t>
            </a:r>
          </a:p>
        </p:txBody>
      </p:sp>
      <p:pic>
        <p:nvPicPr>
          <p:cNvPr id="160770" name="Picture 2" descr="Mineral Resources - Environmental studies - YouTube"/>
          <p:cNvPicPr>
            <a:picLocks noChangeAspect="1" noChangeArrowheads="1"/>
          </p:cNvPicPr>
          <p:nvPr/>
        </p:nvPicPr>
        <p:blipFill>
          <a:blip r:embed="rId2"/>
          <a:srcRect/>
          <a:stretch>
            <a:fillRect/>
          </a:stretch>
        </p:blipFill>
        <p:spPr bwMode="auto">
          <a:xfrm>
            <a:off x="4371974" y="2015784"/>
            <a:ext cx="6716939" cy="3944031"/>
          </a:xfrm>
          <a:prstGeom prst="rect">
            <a:avLst/>
          </a:prstGeom>
          <a:ln w="9525"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2"/>
          <p:cNvSpPr>
            <a:spLocks noGrp="1"/>
          </p:cNvSpPr>
          <p:nvPr>
            <p:ph type="title"/>
          </p:nvPr>
        </p:nvSpPr>
        <p:spPr/>
        <p:txBody>
          <a:bodyPr>
            <a:normAutofit fontScale="90000"/>
          </a:bodyPr>
          <a:lstStyle/>
          <a:p>
            <a:pPr algn="l"/>
            <a:br>
              <a:rPr lang="en-US" altLang="en-US"/>
            </a:br>
            <a:br>
              <a:rPr lang="en-US" altLang="en-US"/>
            </a:br>
            <a:endParaRPr lang="en-US" altLang="en-US"/>
          </a:p>
        </p:txBody>
      </p:sp>
      <p:sp>
        <p:nvSpPr>
          <p:cNvPr id="9" name="Content Placeholder 8"/>
          <p:cNvSpPr>
            <a:spLocks noGrp="1"/>
          </p:cNvSpPr>
          <p:nvPr>
            <p:ph idx="1"/>
          </p:nvPr>
        </p:nvSpPr>
        <p:spPr>
          <a:xfrm>
            <a:off x="809469" y="1813810"/>
            <a:ext cx="4836588" cy="4159954"/>
          </a:xfrm>
        </p:spPr>
        <p:txBody>
          <a:bodyPr/>
          <a:lstStyle/>
          <a:p>
            <a:pPr indent="238125" algn="just">
              <a:buFontTx/>
              <a:buChar char="•"/>
              <a:tabLst>
                <a:tab pos="280988" algn="l"/>
              </a:tabLst>
              <a:defRPr/>
            </a:pPr>
            <a:endParaRPr lang="en-US" sz="1800" dirty="0">
              <a:latin typeface="Times New Roman" panose="02020603050405020304" pitchFamily="18" charset="0"/>
              <a:cs typeface="Times New Roman" panose="02020603050405020304" pitchFamily="18" charset="0"/>
            </a:endParaRPr>
          </a:p>
          <a:p>
            <a:pPr indent="238125" algn="just">
              <a:buFontTx/>
              <a:buChar char="•"/>
              <a:tabLst>
                <a:tab pos="280988" algn="l"/>
              </a:tabLst>
              <a:defRPr/>
            </a:pPr>
            <a:r>
              <a:rPr lang="en-US" sz="1800" dirty="0">
                <a:latin typeface="Times New Roman" panose="02020603050405020304" pitchFamily="18" charset="0"/>
                <a:cs typeface="Times New Roman" panose="02020603050405020304" pitchFamily="18" charset="0"/>
              </a:rPr>
              <a:t>Major renewable natural resources.</a:t>
            </a:r>
          </a:p>
          <a:p>
            <a:pPr indent="238125" algn="just">
              <a:buFontTx/>
              <a:buChar char="•"/>
              <a:tabLst>
                <a:tab pos="280988" algn="l"/>
              </a:tabLst>
              <a:defRPr/>
            </a:pPr>
            <a:endParaRPr lang="en-US" sz="1800" dirty="0">
              <a:latin typeface="Times New Roman" panose="02020603050405020304" pitchFamily="18" charset="0"/>
              <a:cs typeface="Times New Roman" panose="02020603050405020304" pitchFamily="18" charset="0"/>
            </a:endParaRPr>
          </a:p>
          <a:p>
            <a:pPr indent="238125" algn="just">
              <a:buFontTx/>
              <a:buChar char="•"/>
              <a:tabLst>
                <a:tab pos="280988" algn="l"/>
              </a:tabLst>
              <a:defRPr/>
            </a:pPr>
            <a:r>
              <a:rPr lang="en-US" sz="1800" dirty="0">
                <a:latin typeface="Times New Roman" panose="02020603050405020304" pitchFamily="18" charset="0"/>
                <a:cs typeface="Times New Roman" panose="02020603050405020304" pitchFamily="18" charset="0"/>
              </a:rPr>
              <a:t>Biotic community mainly consists of trees, shrubs or other vegetation.</a:t>
            </a:r>
          </a:p>
          <a:p>
            <a:pPr indent="238125" algn="just">
              <a:buFontTx/>
              <a:buChar char="•"/>
              <a:tabLst>
                <a:tab pos="280988" algn="l"/>
              </a:tabLst>
              <a:defRPr/>
            </a:pPr>
            <a:endParaRPr lang="en-US" sz="1800" dirty="0">
              <a:latin typeface="Times New Roman" panose="02020603050405020304" pitchFamily="18" charset="0"/>
              <a:cs typeface="Times New Roman" panose="02020603050405020304" pitchFamily="18" charset="0"/>
            </a:endParaRPr>
          </a:p>
          <a:p>
            <a:pPr indent="238125" algn="just">
              <a:buFontTx/>
              <a:buChar char="•"/>
              <a:tabLst>
                <a:tab pos="280988" algn="l"/>
              </a:tabLst>
              <a:defRPr/>
            </a:pPr>
            <a:r>
              <a:rPr lang="en-US" sz="1800" dirty="0">
                <a:latin typeface="Times New Roman" panose="02020603050405020304" pitchFamily="18" charset="0"/>
                <a:cs typeface="Times New Roman" panose="02020603050405020304" pitchFamily="18" charset="0"/>
              </a:rPr>
              <a:t>About one third of the total land area of the earth is covered by forests.</a:t>
            </a:r>
          </a:p>
          <a:p>
            <a:pPr indent="238125" algn="just">
              <a:buFontTx/>
              <a:buChar char="•"/>
              <a:tabLst>
                <a:tab pos="280988" algn="l"/>
              </a:tabLst>
              <a:defRPr/>
            </a:pPr>
            <a:endParaRPr lang="en-US" sz="1600" dirty="0">
              <a:latin typeface="Casper"/>
              <a:cs typeface="Times New Roman" pitchFamily="16" charset="0"/>
            </a:endParaRPr>
          </a:p>
          <a:p>
            <a:pPr indent="238125" algn="just">
              <a:tabLst>
                <a:tab pos="280988" algn="l"/>
              </a:tabLst>
              <a:defRPr/>
            </a:pPr>
            <a:endParaRPr lang="en-US" sz="2000" b="1" dirty="0">
              <a:cs typeface="Times New Roman" pitchFamily="16" charset="0"/>
            </a:endParaRPr>
          </a:p>
          <a:p>
            <a:pPr algn="just">
              <a:buFont typeface="Arial"/>
              <a:buNone/>
              <a:defRPr/>
            </a:pPr>
            <a:endParaRPr lang="en-US" dirty="0"/>
          </a:p>
        </p:txBody>
      </p:sp>
      <p:sp>
        <p:nvSpPr>
          <p:cNvPr id="16388" name="Date Placeholder 3"/>
          <p:cNvSpPr>
            <a:spLocks noGrp="1"/>
          </p:cNvSpPr>
          <p:nvPr>
            <p:ph type="dt" sz="quarter" idx="10"/>
          </p:nvPr>
        </p:nvSpPr>
        <p:spPr bwMode="auto">
          <a:noFill/>
          <a:ln>
            <a:miter lim="800000"/>
          </a:ln>
        </p:spPr>
        <p:txBody>
          <a:bodyPr wrap="square" numCol="1" anchorCtr="0" compatLnSpc="1">
            <a:prstTxWarp prst="textNoShape">
              <a:avLst/>
            </a:prstTxWarp>
          </a:bodyPr>
          <a:lstStyle/>
          <a:p>
            <a:pPr fontAlgn="base">
              <a:spcBef>
                <a:spcPct val="0"/>
              </a:spcBef>
              <a:spcAft>
                <a:spcPct val="0"/>
              </a:spcAft>
            </a:pPr>
            <a:fld id="{85DC4447-D4CE-4730-A321-17F246B50A7A}" type="datetime1">
              <a:rPr lang="en-IN" altLang="en-US" sz="1400" b="1" smtClean="0">
                <a:solidFill>
                  <a:schemeClr val="bg1"/>
                </a:solidFill>
                <a:latin typeface="Times New Roman" pitchFamily="16" charset="0"/>
                <a:cs typeface="Times New Roman" pitchFamily="16" charset="0"/>
              </a:rPr>
              <a:pPr fontAlgn="base">
                <a:spcBef>
                  <a:spcPct val="0"/>
                </a:spcBef>
                <a:spcAft>
                  <a:spcPct val="0"/>
                </a:spcAft>
              </a:pPr>
              <a:t>24-11-2023</a:t>
            </a:fld>
            <a:endParaRPr lang="en-IN" altLang="en-US" sz="1400" b="1">
              <a:solidFill>
                <a:schemeClr val="bg1"/>
              </a:solidFill>
              <a:latin typeface="Times New Roman" pitchFamily="16" charset="0"/>
              <a:cs typeface="Times New Roman" pitchFamily="16" charset="0"/>
            </a:endParaRPr>
          </a:p>
        </p:txBody>
      </p:sp>
      <p:sp>
        <p:nvSpPr>
          <p:cNvPr id="16393" name="Slide Number Placeholder 9"/>
          <p:cNvSpPr>
            <a:spLocks noGrp="1"/>
          </p:cNvSpPr>
          <p:nvPr>
            <p:ph type="sldNum" sz="quarter" idx="12"/>
          </p:nvPr>
        </p:nvSpPr>
        <p:spPr bwMode="auto">
          <a:noFill/>
          <a:ln>
            <a:miter lim="800000"/>
          </a:ln>
        </p:spPr>
        <p:txBody>
          <a:bodyPr/>
          <a:lstStyle/>
          <a:p>
            <a:fld id="{6DA5934D-7A85-4EF0-96B3-F67F2E828B50}" type="slidenum">
              <a:rPr lang="en-US" altLang="en-US" smtClean="0"/>
              <a:pPr/>
              <a:t>6</a:t>
            </a:fld>
            <a:endParaRPr lang="en-US" altLang="en-US"/>
          </a:p>
        </p:txBody>
      </p:sp>
      <p:sp>
        <p:nvSpPr>
          <p:cNvPr id="10" name="Rectangle 9"/>
          <p:cNvSpPr/>
          <p:nvPr/>
        </p:nvSpPr>
        <p:spPr>
          <a:xfrm>
            <a:off x="838200" y="1803400"/>
            <a:ext cx="10515600" cy="4621958"/>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838200" y="360361"/>
            <a:ext cx="10515600" cy="1263651"/>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839448" y="621055"/>
            <a:ext cx="10508106" cy="769441"/>
          </a:xfrm>
          <a:prstGeom prst="rect">
            <a:avLst/>
          </a:prstGeom>
        </p:spPr>
        <p:txBody>
          <a:bodyPr wrap="square">
            <a:spAutoFit/>
          </a:bodyPr>
          <a:lstStyle/>
          <a:p>
            <a:pPr algn="ctr"/>
            <a:r>
              <a:rPr lang="en-US" sz="4400" b="1" dirty="0">
                <a:solidFill>
                  <a:prstClr val="black"/>
                </a:solidFill>
                <a:latin typeface="Casper Bold"/>
              </a:rPr>
              <a:t>FOREST RESOURCES</a:t>
            </a:r>
          </a:p>
        </p:txBody>
      </p:sp>
      <p:pic>
        <p:nvPicPr>
          <p:cNvPr id="169986" name="Picture 2" descr="Forest cover in the State up by 95.56 sq km since 2017: ISFR"/>
          <p:cNvPicPr>
            <a:picLocks noChangeAspect="1" noChangeArrowheads="1"/>
          </p:cNvPicPr>
          <p:nvPr/>
        </p:nvPicPr>
        <p:blipFill>
          <a:blip r:embed="rId2"/>
          <a:srcRect/>
          <a:stretch>
            <a:fillRect/>
          </a:stretch>
        </p:blipFill>
        <p:spPr bwMode="auto">
          <a:xfrm>
            <a:off x="6023429" y="2324100"/>
            <a:ext cx="5193845" cy="343580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2"/>
          <p:cNvSpPr>
            <a:spLocks noGrp="1"/>
          </p:cNvSpPr>
          <p:nvPr>
            <p:ph type="title"/>
          </p:nvPr>
        </p:nvSpPr>
        <p:spPr/>
        <p:txBody>
          <a:bodyPr>
            <a:normAutofit fontScale="90000"/>
          </a:bodyPr>
          <a:lstStyle/>
          <a:p>
            <a:pPr algn="l"/>
            <a:br>
              <a:rPr lang="en-US" altLang="en-US"/>
            </a:br>
            <a:br>
              <a:rPr lang="en-US" altLang="en-US"/>
            </a:br>
            <a:endParaRPr lang="en-US" altLang="en-US"/>
          </a:p>
        </p:txBody>
      </p:sp>
      <p:sp>
        <p:nvSpPr>
          <p:cNvPr id="9" name="Content Placeholder 8"/>
          <p:cNvSpPr>
            <a:spLocks noGrp="1"/>
          </p:cNvSpPr>
          <p:nvPr>
            <p:ph idx="1"/>
          </p:nvPr>
        </p:nvSpPr>
        <p:spPr>
          <a:xfrm>
            <a:off x="1132114" y="1929984"/>
            <a:ext cx="6505573" cy="4253102"/>
          </a:xfrm>
        </p:spPr>
        <p:txBody>
          <a:bodyPr>
            <a:noAutofit/>
          </a:bodyPr>
          <a:lstStyle/>
          <a:p>
            <a:pPr lvl="0"/>
            <a:r>
              <a:rPr lang="en-US" sz="1800" dirty="0">
                <a:latin typeface="Times New Roman" panose="02020603050405020304" pitchFamily="18" charset="0"/>
                <a:cs typeface="Times New Roman" panose="02020603050405020304" pitchFamily="18" charset="0"/>
              </a:rPr>
              <a:t>Shelter</a:t>
            </a:r>
          </a:p>
          <a:p>
            <a:pPr lvl="0"/>
            <a:endParaRPr lang="en-US" sz="1800" dirty="0">
              <a:latin typeface="Times New Roman" panose="02020603050405020304" pitchFamily="18" charset="0"/>
              <a:cs typeface="Times New Roman" panose="02020603050405020304" pitchFamily="18" charset="0"/>
            </a:endParaRPr>
          </a:p>
          <a:p>
            <a:pPr lvl="0"/>
            <a:r>
              <a:rPr lang="en-US" sz="1800" dirty="0">
                <a:latin typeface="Times New Roman" panose="02020603050405020304" pitchFamily="18" charset="0"/>
                <a:cs typeface="Times New Roman" panose="02020603050405020304" pitchFamily="18" charset="0"/>
              </a:rPr>
              <a:t>Soil conservation</a:t>
            </a:r>
          </a:p>
          <a:p>
            <a:pPr lvl="0"/>
            <a:endParaRPr lang="en-US" sz="1800" dirty="0">
              <a:latin typeface="Times New Roman" panose="02020603050405020304" pitchFamily="18" charset="0"/>
              <a:cs typeface="Times New Roman" panose="02020603050405020304" pitchFamily="18" charset="0"/>
            </a:endParaRPr>
          </a:p>
          <a:p>
            <a:pPr lvl="0"/>
            <a:r>
              <a:rPr lang="en-US" sz="1800" dirty="0">
                <a:latin typeface="Times New Roman" panose="02020603050405020304" pitchFamily="18" charset="0"/>
                <a:cs typeface="Times New Roman" panose="02020603050405020304" pitchFamily="18" charset="0"/>
              </a:rPr>
              <a:t>Reducing global warming</a:t>
            </a:r>
          </a:p>
          <a:p>
            <a:pPr lvl="0"/>
            <a:endParaRPr lang="en-US" sz="1800" dirty="0">
              <a:latin typeface="Times New Roman" panose="02020603050405020304" pitchFamily="18" charset="0"/>
              <a:cs typeface="Times New Roman" panose="02020603050405020304" pitchFamily="18" charset="0"/>
            </a:endParaRPr>
          </a:p>
          <a:p>
            <a:pPr lvl="0"/>
            <a:r>
              <a:rPr lang="en-US" sz="1800" dirty="0">
                <a:latin typeface="Times New Roman" panose="02020603050405020304" pitchFamily="18" charset="0"/>
                <a:cs typeface="Times New Roman" panose="02020603050405020304" pitchFamily="18" charset="0"/>
              </a:rPr>
              <a:t>Control Flood</a:t>
            </a:r>
          </a:p>
          <a:p>
            <a:pPr lvl="0"/>
            <a:endParaRPr lang="en-US" sz="1800" dirty="0">
              <a:latin typeface="Times New Roman" panose="02020603050405020304" pitchFamily="18" charset="0"/>
              <a:cs typeface="Times New Roman" panose="02020603050405020304" pitchFamily="18" charset="0"/>
            </a:endParaRPr>
          </a:p>
          <a:p>
            <a:pPr lvl="0"/>
            <a:r>
              <a:rPr lang="en-US" sz="1800" dirty="0">
                <a:latin typeface="Times New Roman" panose="02020603050405020304" pitchFamily="18" charset="0"/>
                <a:cs typeface="Times New Roman" panose="02020603050405020304" pitchFamily="18" charset="0"/>
              </a:rPr>
              <a:t>Aesthetic importance</a:t>
            </a:r>
          </a:p>
          <a:p>
            <a:pPr lvl="0"/>
            <a:endParaRPr lang="en-US" sz="1800" dirty="0">
              <a:latin typeface="Times New Roman" panose="02020603050405020304" pitchFamily="18" charset="0"/>
              <a:cs typeface="Times New Roman" panose="02020603050405020304" pitchFamily="18" charset="0"/>
            </a:endParaRPr>
          </a:p>
          <a:p>
            <a:pPr lvl="0"/>
            <a:r>
              <a:rPr lang="en-US" sz="1800" dirty="0">
                <a:latin typeface="Times New Roman" panose="02020603050405020304" pitchFamily="18" charset="0"/>
                <a:cs typeface="Times New Roman" panose="02020603050405020304" pitchFamily="18" charset="0"/>
              </a:rPr>
              <a:t>Supply of Raw Materials</a:t>
            </a:r>
          </a:p>
          <a:p>
            <a:pPr>
              <a:buNone/>
              <a:defRPr/>
            </a:pPr>
            <a:endParaRPr lang="en-US" sz="1600" dirty="0"/>
          </a:p>
        </p:txBody>
      </p:sp>
      <p:sp>
        <p:nvSpPr>
          <p:cNvPr id="18436" name="Date Placeholder 3"/>
          <p:cNvSpPr>
            <a:spLocks noGrp="1"/>
          </p:cNvSpPr>
          <p:nvPr>
            <p:ph type="dt" sz="quarter" idx="10"/>
          </p:nvPr>
        </p:nvSpPr>
        <p:spPr bwMode="auto">
          <a:noFill/>
          <a:ln>
            <a:miter lim="800000"/>
          </a:ln>
        </p:spPr>
        <p:txBody>
          <a:bodyPr wrap="square" numCol="1" anchorCtr="0" compatLnSpc="1">
            <a:prstTxWarp prst="textNoShape">
              <a:avLst/>
            </a:prstTxWarp>
          </a:bodyPr>
          <a:lstStyle/>
          <a:p>
            <a:pPr fontAlgn="base">
              <a:spcBef>
                <a:spcPct val="0"/>
              </a:spcBef>
              <a:spcAft>
                <a:spcPct val="0"/>
              </a:spcAft>
            </a:pPr>
            <a:fld id="{F43ABE22-D2C2-492E-9202-B7181702B6B8}" type="datetime1">
              <a:rPr lang="en-IN" altLang="en-US" sz="1400" b="1" smtClean="0">
                <a:solidFill>
                  <a:schemeClr val="bg1"/>
                </a:solidFill>
                <a:latin typeface="Times New Roman" pitchFamily="16" charset="0"/>
                <a:cs typeface="Times New Roman" pitchFamily="16" charset="0"/>
              </a:rPr>
              <a:pPr fontAlgn="base">
                <a:spcBef>
                  <a:spcPct val="0"/>
                </a:spcBef>
                <a:spcAft>
                  <a:spcPct val="0"/>
                </a:spcAft>
              </a:pPr>
              <a:t>24-11-2023</a:t>
            </a:fld>
            <a:endParaRPr lang="en-IN" altLang="en-US" sz="1400" b="1">
              <a:solidFill>
                <a:schemeClr val="bg1"/>
              </a:solidFill>
              <a:latin typeface="Times New Roman" pitchFamily="16" charset="0"/>
              <a:cs typeface="Times New Roman" pitchFamily="16" charset="0"/>
            </a:endParaRPr>
          </a:p>
        </p:txBody>
      </p:sp>
      <p:sp>
        <p:nvSpPr>
          <p:cNvPr id="18443" name="Slide Number Placeholder 11"/>
          <p:cNvSpPr>
            <a:spLocks noGrp="1"/>
          </p:cNvSpPr>
          <p:nvPr>
            <p:ph type="sldNum" sz="quarter" idx="12"/>
          </p:nvPr>
        </p:nvSpPr>
        <p:spPr bwMode="auto">
          <a:noFill/>
          <a:ln>
            <a:miter lim="800000"/>
          </a:ln>
        </p:spPr>
        <p:txBody>
          <a:bodyPr/>
          <a:lstStyle/>
          <a:p>
            <a:fld id="{364A0472-E414-47CE-BD24-AEB547020E56}" type="slidenum">
              <a:rPr lang="en-US" altLang="en-US" smtClean="0"/>
              <a:pPr/>
              <a:t>7</a:t>
            </a:fld>
            <a:endParaRPr lang="en-US" altLang="en-US"/>
          </a:p>
        </p:txBody>
      </p:sp>
      <p:sp>
        <p:nvSpPr>
          <p:cNvPr id="12" name="Rectangle 11"/>
          <p:cNvSpPr/>
          <p:nvPr/>
        </p:nvSpPr>
        <p:spPr>
          <a:xfrm>
            <a:off x="838200" y="1803400"/>
            <a:ext cx="10515600" cy="4368800"/>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38200" y="360361"/>
            <a:ext cx="10515600" cy="1263651"/>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860562" y="681016"/>
            <a:ext cx="10516971" cy="769441"/>
          </a:xfrm>
          <a:prstGeom prst="rect">
            <a:avLst/>
          </a:prstGeom>
        </p:spPr>
        <p:txBody>
          <a:bodyPr wrap="square">
            <a:spAutoFit/>
          </a:bodyPr>
          <a:lstStyle/>
          <a:p>
            <a:pPr algn="ctr"/>
            <a:r>
              <a:rPr lang="en-US" sz="4400" b="1" dirty="0">
                <a:latin typeface="Casper Bold"/>
              </a:rPr>
              <a:t>ADVANTAGES OF FORESTS</a:t>
            </a:r>
          </a:p>
        </p:txBody>
      </p:sp>
      <p:pic>
        <p:nvPicPr>
          <p:cNvPr id="168964" name="Picture 4" descr="SocialForest |Creando Mentes Sostenibles – Economic and social ..."/>
          <p:cNvPicPr>
            <a:picLocks noChangeAspect="1" noChangeArrowheads="1"/>
          </p:cNvPicPr>
          <p:nvPr/>
        </p:nvPicPr>
        <p:blipFill>
          <a:blip r:embed="rId2"/>
          <a:srcRect/>
          <a:stretch>
            <a:fillRect/>
          </a:stretch>
        </p:blipFill>
        <p:spPr bwMode="auto">
          <a:xfrm>
            <a:off x="4204607" y="2083480"/>
            <a:ext cx="6855279" cy="3751264"/>
          </a:xfrm>
          <a:prstGeom prst="rect">
            <a:avLst/>
          </a:prstGeom>
          <a:ln w="9525"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2"/>
          <p:cNvSpPr>
            <a:spLocks noGrp="1"/>
          </p:cNvSpPr>
          <p:nvPr>
            <p:ph type="title"/>
          </p:nvPr>
        </p:nvSpPr>
        <p:spPr/>
        <p:txBody>
          <a:bodyPr>
            <a:normAutofit fontScale="90000"/>
          </a:bodyPr>
          <a:lstStyle/>
          <a:p>
            <a:pPr algn="ctr"/>
            <a:br>
              <a:rPr lang="en-US" altLang="en-US" b="1" dirty="0">
                <a:latin typeface="Casper Bold"/>
              </a:rPr>
            </a:br>
            <a:br>
              <a:rPr lang="en-US" altLang="en-US" b="1" dirty="0">
                <a:latin typeface="Casper Bold"/>
              </a:rPr>
            </a:br>
            <a:r>
              <a:rPr lang="en-US" altLang="en-US" sz="4900" b="1" dirty="0">
                <a:latin typeface="Casper Bold"/>
              </a:rPr>
              <a:t>PROBLEM- DEFORESTATION</a:t>
            </a:r>
            <a:br>
              <a:rPr lang="en-US" altLang="en-US" b="1" dirty="0">
                <a:latin typeface="Casper Bold"/>
              </a:rPr>
            </a:br>
            <a:br>
              <a:rPr lang="en-US" altLang="en-US" b="1" dirty="0">
                <a:latin typeface="Casper Bold"/>
              </a:rPr>
            </a:br>
            <a:endParaRPr lang="en-US" altLang="en-US" b="1" dirty="0">
              <a:latin typeface="Casper Bold"/>
            </a:endParaRPr>
          </a:p>
        </p:txBody>
      </p:sp>
      <p:sp>
        <p:nvSpPr>
          <p:cNvPr id="9" name="Content Placeholder 8"/>
          <p:cNvSpPr>
            <a:spLocks noGrp="1"/>
          </p:cNvSpPr>
          <p:nvPr>
            <p:ph idx="1"/>
          </p:nvPr>
        </p:nvSpPr>
        <p:spPr>
          <a:xfrm>
            <a:off x="869429" y="1676401"/>
            <a:ext cx="5621312" cy="4525963"/>
          </a:xfrm>
        </p:spPr>
        <p:txBody>
          <a:bodyPr/>
          <a:lstStyle/>
          <a:p>
            <a:pPr indent="238125" algn="just">
              <a:buFont typeface="Arial"/>
              <a:buNone/>
              <a:tabLst>
                <a:tab pos="280988" algn="l"/>
              </a:tabLst>
              <a:defRPr/>
            </a:pPr>
            <a:endParaRPr lang="en-US" sz="1600" b="1" dirty="0">
              <a:cs typeface="Times New Roman" pitchFamily="16" charset="0"/>
            </a:endParaRPr>
          </a:p>
          <a:p>
            <a:pPr algn="just" eaLnBrk="1" hangingPunct="1">
              <a:buFont typeface="Arial"/>
              <a:buNone/>
              <a:defRPr/>
            </a:pPr>
            <a:endParaRPr lang="en-US" sz="1600" dirty="0"/>
          </a:p>
          <a:p>
            <a:pPr algn="ctr" eaLnBrk="1" hangingPunct="1">
              <a:defRPr/>
            </a:pPr>
            <a:endParaRPr lang="en-US" sz="1800" dirty="0">
              <a:latin typeface="Times New Roman" panose="02020603050405020304" pitchFamily="18" charset="0"/>
              <a:cs typeface="Times New Roman" panose="02020603050405020304" pitchFamily="18" charset="0"/>
            </a:endParaRPr>
          </a:p>
          <a:p>
            <a:pPr marL="0" indent="0" algn="ctr" eaLnBrk="1" hangingPunct="1">
              <a:lnSpc>
                <a:spcPct val="150000"/>
              </a:lnSpc>
              <a:buNone/>
              <a:defRPr/>
            </a:pPr>
            <a:endParaRPr lang="en-US" sz="1800" dirty="0">
              <a:latin typeface="Times New Roman" panose="02020603050405020304" pitchFamily="18" charset="0"/>
              <a:cs typeface="Times New Roman" panose="02020603050405020304" pitchFamily="18" charset="0"/>
            </a:endParaRPr>
          </a:p>
          <a:p>
            <a:pPr marL="0" indent="0" algn="ctr" eaLnBrk="1" hangingPunct="1">
              <a:lnSpc>
                <a:spcPct val="150000"/>
              </a:lnSpc>
              <a:buNone/>
              <a:defRPr/>
            </a:pPr>
            <a:r>
              <a:rPr lang="en-US" sz="1800" dirty="0">
                <a:latin typeface="Times New Roman" panose="02020603050405020304" pitchFamily="18" charset="0"/>
                <a:cs typeface="Times New Roman" panose="02020603050405020304" pitchFamily="18" charset="0"/>
              </a:rPr>
              <a:t>A continuous loss of the forest area resulting from more cutting of trees than planting </a:t>
            </a:r>
          </a:p>
          <a:p>
            <a:pPr indent="238125">
              <a:buFont typeface="Arial"/>
              <a:buNone/>
              <a:tabLst>
                <a:tab pos="280988" algn="l"/>
              </a:tabLst>
              <a:defRPr/>
            </a:pPr>
            <a:endParaRPr lang="en-US" sz="2400" dirty="0">
              <a:latin typeface="+mj-lt"/>
              <a:cs typeface="Times New Roman" pitchFamily="16" charset="0"/>
            </a:endParaRPr>
          </a:p>
          <a:p>
            <a:pPr>
              <a:defRPr/>
            </a:pPr>
            <a:endParaRPr lang="en-US" dirty="0"/>
          </a:p>
        </p:txBody>
      </p:sp>
      <p:sp>
        <p:nvSpPr>
          <p:cNvPr id="19460" name="Date Placeholder 3"/>
          <p:cNvSpPr>
            <a:spLocks noGrp="1"/>
          </p:cNvSpPr>
          <p:nvPr>
            <p:ph type="dt" sz="quarter" idx="10"/>
          </p:nvPr>
        </p:nvSpPr>
        <p:spPr bwMode="auto">
          <a:noFill/>
          <a:ln>
            <a:miter lim="800000"/>
          </a:ln>
        </p:spPr>
        <p:txBody>
          <a:bodyPr wrap="square" numCol="1" anchorCtr="0" compatLnSpc="1">
            <a:prstTxWarp prst="textNoShape">
              <a:avLst/>
            </a:prstTxWarp>
          </a:bodyPr>
          <a:lstStyle/>
          <a:p>
            <a:pPr fontAlgn="base">
              <a:spcBef>
                <a:spcPct val="0"/>
              </a:spcBef>
              <a:spcAft>
                <a:spcPct val="0"/>
              </a:spcAft>
            </a:pPr>
            <a:fld id="{E1D98FFB-43B2-41C3-BC5F-ADF10BE26F81}" type="datetime1">
              <a:rPr lang="en-IN" altLang="en-US" sz="1400" b="1" smtClean="0">
                <a:solidFill>
                  <a:schemeClr val="bg1"/>
                </a:solidFill>
                <a:latin typeface="Times New Roman" pitchFamily="16" charset="0"/>
                <a:cs typeface="Times New Roman" pitchFamily="16" charset="0"/>
              </a:rPr>
              <a:pPr fontAlgn="base">
                <a:spcBef>
                  <a:spcPct val="0"/>
                </a:spcBef>
                <a:spcAft>
                  <a:spcPct val="0"/>
                </a:spcAft>
              </a:pPr>
              <a:t>24-11-2023</a:t>
            </a:fld>
            <a:endParaRPr lang="en-IN" altLang="en-US" sz="1400" b="1">
              <a:solidFill>
                <a:schemeClr val="bg1"/>
              </a:solidFill>
              <a:latin typeface="Times New Roman" pitchFamily="16" charset="0"/>
              <a:cs typeface="Times New Roman" pitchFamily="16" charset="0"/>
            </a:endParaRPr>
          </a:p>
        </p:txBody>
      </p:sp>
      <p:sp>
        <p:nvSpPr>
          <p:cNvPr id="19465" name="Slide Number Placeholder 9"/>
          <p:cNvSpPr>
            <a:spLocks noGrp="1"/>
          </p:cNvSpPr>
          <p:nvPr>
            <p:ph type="sldNum" sz="quarter" idx="12"/>
          </p:nvPr>
        </p:nvSpPr>
        <p:spPr bwMode="auto">
          <a:noFill/>
          <a:ln>
            <a:miter lim="800000"/>
          </a:ln>
        </p:spPr>
        <p:txBody>
          <a:bodyPr/>
          <a:lstStyle/>
          <a:p>
            <a:fld id="{24A26EC5-E8AA-4667-A3D0-D7EC5B8B57B4}" type="slidenum">
              <a:rPr lang="en-US" altLang="en-US" smtClean="0"/>
              <a:pPr/>
              <a:t>8</a:t>
            </a:fld>
            <a:endParaRPr lang="en-US" altLang="en-US"/>
          </a:p>
        </p:txBody>
      </p:sp>
      <p:sp>
        <p:nvSpPr>
          <p:cNvPr id="10" name="Rectangle 9"/>
          <p:cNvSpPr/>
          <p:nvPr/>
        </p:nvSpPr>
        <p:spPr>
          <a:xfrm>
            <a:off x="838200" y="1803400"/>
            <a:ext cx="10515600" cy="4368800"/>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838200" y="360361"/>
            <a:ext cx="10515600" cy="1263651"/>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1"/>
          <p:cNvPicPr>
            <a:picLocks noChangeAspect="1" noChangeArrowheads="1"/>
          </p:cNvPicPr>
          <p:nvPr/>
        </p:nvPicPr>
        <p:blipFill>
          <a:blip r:embed="rId2" cstate="print"/>
          <a:srcRect/>
          <a:stretch>
            <a:fillRect/>
          </a:stretch>
        </p:blipFill>
        <p:spPr bwMode="auto">
          <a:xfrm>
            <a:off x="6490741" y="2525486"/>
            <a:ext cx="4597717" cy="26561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2"/>
          <p:cNvSpPr>
            <a:spLocks noGrp="1"/>
          </p:cNvSpPr>
          <p:nvPr>
            <p:ph type="title"/>
          </p:nvPr>
        </p:nvSpPr>
        <p:spPr/>
        <p:txBody>
          <a:bodyPr>
            <a:normAutofit fontScale="90000"/>
          </a:bodyPr>
          <a:lstStyle/>
          <a:p>
            <a:pPr algn="l"/>
            <a:br>
              <a:rPr lang="en-US" altLang="en-US"/>
            </a:br>
            <a:br>
              <a:rPr lang="en-US" altLang="en-US"/>
            </a:br>
            <a:endParaRPr lang="en-US" altLang="en-US"/>
          </a:p>
        </p:txBody>
      </p:sp>
      <p:sp>
        <p:nvSpPr>
          <p:cNvPr id="9" name="Content Placeholder 8"/>
          <p:cNvSpPr>
            <a:spLocks noGrp="1"/>
          </p:cNvSpPr>
          <p:nvPr>
            <p:ph idx="1"/>
          </p:nvPr>
        </p:nvSpPr>
        <p:spPr>
          <a:xfrm>
            <a:off x="1094282" y="2002970"/>
            <a:ext cx="4847689" cy="4199393"/>
          </a:xfrm>
        </p:spPr>
        <p:txBody>
          <a:bodyPr>
            <a:normAutofit/>
          </a:bodyPr>
          <a:lstStyle/>
          <a:p>
            <a:pPr lvl="0"/>
            <a:r>
              <a:rPr lang="en-US" sz="1800" dirty="0">
                <a:latin typeface="Times New Roman" panose="02020603050405020304" pitchFamily="18" charset="0"/>
                <a:cs typeface="Times New Roman" panose="02020603050405020304" pitchFamily="18" charset="0"/>
              </a:rPr>
              <a:t>OVER POPULATION</a:t>
            </a:r>
          </a:p>
          <a:p>
            <a:pPr lvl="0"/>
            <a:endParaRPr lang="en-US" sz="1800" dirty="0">
              <a:latin typeface="Times New Roman" panose="02020603050405020304" pitchFamily="18" charset="0"/>
              <a:cs typeface="Times New Roman" panose="02020603050405020304" pitchFamily="18" charset="0"/>
            </a:endParaRPr>
          </a:p>
          <a:p>
            <a:pPr lvl="0"/>
            <a:r>
              <a:rPr lang="en-US" sz="1800" dirty="0">
                <a:latin typeface="Times New Roman" panose="02020603050405020304" pitchFamily="18" charset="0"/>
                <a:cs typeface="Times New Roman" panose="02020603050405020304" pitchFamily="18" charset="0"/>
              </a:rPr>
              <a:t>DEMAND OF WOOD FOR INDUSTRIES</a:t>
            </a:r>
          </a:p>
          <a:p>
            <a:pPr lvl="0"/>
            <a:endParaRPr lang="en-US" sz="1800" dirty="0">
              <a:latin typeface="Times New Roman" panose="02020603050405020304" pitchFamily="18" charset="0"/>
              <a:cs typeface="Times New Roman" panose="02020603050405020304" pitchFamily="18" charset="0"/>
            </a:endParaRPr>
          </a:p>
          <a:p>
            <a:pPr lvl="0"/>
            <a:r>
              <a:rPr lang="en-US" sz="1800" dirty="0">
                <a:latin typeface="Times New Roman" panose="02020603050405020304" pitchFamily="18" charset="0"/>
                <a:cs typeface="Times New Roman" panose="02020603050405020304" pitchFamily="18" charset="0"/>
              </a:rPr>
              <a:t>MINING OPERATION</a:t>
            </a:r>
          </a:p>
          <a:p>
            <a:pPr lvl="0"/>
            <a:endParaRPr lang="en-US" sz="1800" dirty="0">
              <a:latin typeface="Times New Roman" panose="02020603050405020304" pitchFamily="18" charset="0"/>
              <a:cs typeface="Times New Roman" panose="02020603050405020304" pitchFamily="18" charset="0"/>
            </a:endParaRPr>
          </a:p>
          <a:p>
            <a:pPr lvl="0"/>
            <a:r>
              <a:rPr lang="en-US" sz="1800" dirty="0">
                <a:latin typeface="Times New Roman" panose="02020603050405020304" pitchFamily="18" charset="0"/>
                <a:cs typeface="Times New Roman" panose="02020603050405020304" pitchFamily="18" charset="0"/>
              </a:rPr>
              <a:t>DAMS AND HYDRO-ELECTRIC OPERATIONS</a:t>
            </a:r>
          </a:p>
          <a:p>
            <a:pPr lvl="0"/>
            <a:endParaRPr lang="en-US" sz="1800" dirty="0">
              <a:latin typeface="Times New Roman" panose="02020603050405020304" pitchFamily="18" charset="0"/>
              <a:cs typeface="Times New Roman" panose="02020603050405020304" pitchFamily="18" charset="0"/>
            </a:endParaRPr>
          </a:p>
          <a:p>
            <a:pPr lvl="0"/>
            <a:r>
              <a:rPr lang="en-US" sz="1800" dirty="0">
                <a:latin typeface="Times New Roman" panose="02020603050405020304" pitchFamily="18" charset="0"/>
                <a:cs typeface="Times New Roman" panose="02020603050405020304" pitchFamily="18" charset="0"/>
              </a:rPr>
              <a:t>FIRES</a:t>
            </a:r>
          </a:p>
          <a:p>
            <a:pPr algn="just">
              <a:defRPr/>
            </a:pPr>
            <a:endParaRPr lang="en-US" sz="1600" dirty="0"/>
          </a:p>
          <a:p>
            <a:pPr indent="238125" algn="just">
              <a:buFontTx/>
              <a:buChar char="•"/>
              <a:tabLst>
                <a:tab pos="280988" algn="l"/>
              </a:tabLst>
              <a:defRPr/>
            </a:pPr>
            <a:endParaRPr lang="en-US" sz="1600" dirty="0"/>
          </a:p>
          <a:p>
            <a:pPr indent="238125">
              <a:buFontTx/>
              <a:buChar char="•"/>
              <a:tabLst>
                <a:tab pos="280988" algn="l"/>
              </a:tabLst>
              <a:defRPr/>
            </a:pPr>
            <a:endParaRPr lang="en-US" sz="1600" dirty="0"/>
          </a:p>
          <a:p>
            <a:pPr indent="238125">
              <a:buFontTx/>
              <a:buChar char="•"/>
              <a:tabLst>
                <a:tab pos="280988" algn="l"/>
              </a:tabLst>
              <a:defRPr/>
            </a:pPr>
            <a:endParaRPr lang="en-US" sz="1600" dirty="0">
              <a:cs typeface="Times New Roman" pitchFamily="16" charset="0"/>
            </a:endParaRPr>
          </a:p>
          <a:p>
            <a:pPr>
              <a:defRPr/>
            </a:pPr>
            <a:endParaRPr lang="en-US" sz="1600" dirty="0"/>
          </a:p>
        </p:txBody>
      </p:sp>
      <p:sp>
        <p:nvSpPr>
          <p:cNvPr id="20484" name="Date Placeholder 3"/>
          <p:cNvSpPr>
            <a:spLocks noGrp="1"/>
          </p:cNvSpPr>
          <p:nvPr>
            <p:ph type="dt" sz="quarter" idx="10"/>
          </p:nvPr>
        </p:nvSpPr>
        <p:spPr bwMode="auto">
          <a:noFill/>
          <a:ln>
            <a:miter lim="800000"/>
          </a:ln>
        </p:spPr>
        <p:txBody>
          <a:bodyPr wrap="square" numCol="1" anchorCtr="0" compatLnSpc="1">
            <a:prstTxWarp prst="textNoShape">
              <a:avLst/>
            </a:prstTxWarp>
          </a:bodyPr>
          <a:lstStyle/>
          <a:p>
            <a:pPr fontAlgn="base">
              <a:spcBef>
                <a:spcPct val="0"/>
              </a:spcBef>
              <a:spcAft>
                <a:spcPct val="0"/>
              </a:spcAft>
            </a:pPr>
            <a:fld id="{32BD5358-8AA8-4BEF-9423-2D4E9C97A3B3}" type="datetime1">
              <a:rPr lang="en-IN" altLang="en-US" sz="1400" b="1" smtClean="0">
                <a:solidFill>
                  <a:schemeClr val="bg1"/>
                </a:solidFill>
                <a:latin typeface="Times New Roman" pitchFamily="16" charset="0"/>
                <a:cs typeface="Times New Roman" pitchFamily="16" charset="0"/>
              </a:rPr>
              <a:pPr fontAlgn="base">
                <a:spcBef>
                  <a:spcPct val="0"/>
                </a:spcBef>
                <a:spcAft>
                  <a:spcPct val="0"/>
                </a:spcAft>
              </a:pPr>
              <a:t>24-11-2023</a:t>
            </a:fld>
            <a:endParaRPr lang="en-IN" altLang="en-US" sz="1400" b="1">
              <a:solidFill>
                <a:schemeClr val="bg1"/>
              </a:solidFill>
              <a:latin typeface="Times New Roman" pitchFamily="16" charset="0"/>
              <a:cs typeface="Times New Roman" pitchFamily="16" charset="0"/>
            </a:endParaRPr>
          </a:p>
        </p:txBody>
      </p:sp>
      <p:sp>
        <p:nvSpPr>
          <p:cNvPr id="20490" name="Slide Number Placeholder 11"/>
          <p:cNvSpPr>
            <a:spLocks noGrp="1"/>
          </p:cNvSpPr>
          <p:nvPr>
            <p:ph type="sldNum" sz="quarter" idx="12"/>
          </p:nvPr>
        </p:nvSpPr>
        <p:spPr bwMode="auto">
          <a:noFill/>
          <a:ln>
            <a:miter lim="800000"/>
          </a:ln>
        </p:spPr>
        <p:txBody>
          <a:bodyPr/>
          <a:lstStyle/>
          <a:p>
            <a:fld id="{75649670-6C86-4307-99FB-6FB453E07F73}" type="slidenum">
              <a:rPr lang="en-US" altLang="en-US" smtClean="0"/>
              <a:pPr/>
              <a:t>9</a:t>
            </a:fld>
            <a:endParaRPr lang="en-US" altLang="en-US"/>
          </a:p>
        </p:txBody>
      </p:sp>
      <p:sp>
        <p:nvSpPr>
          <p:cNvPr id="11" name="Rectangle 10"/>
          <p:cNvSpPr/>
          <p:nvPr/>
        </p:nvSpPr>
        <p:spPr>
          <a:xfrm>
            <a:off x="838200" y="1803400"/>
            <a:ext cx="10515600" cy="4368800"/>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838200" y="360361"/>
            <a:ext cx="10515600" cy="1263651"/>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24458" y="561094"/>
            <a:ext cx="10523095" cy="769441"/>
          </a:xfrm>
          <a:prstGeom prst="rect">
            <a:avLst/>
          </a:prstGeom>
        </p:spPr>
        <p:txBody>
          <a:bodyPr wrap="square">
            <a:spAutoFit/>
          </a:bodyPr>
          <a:lstStyle/>
          <a:p>
            <a:pPr algn="ctr"/>
            <a:r>
              <a:rPr lang="en-US" sz="4400" b="1" dirty="0">
                <a:solidFill>
                  <a:prstClr val="black"/>
                </a:solidFill>
                <a:latin typeface="Casper Bold"/>
              </a:rPr>
              <a:t>CAUSES OF DEFORESTATION</a:t>
            </a:r>
          </a:p>
        </p:txBody>
      </p:sp>
      <p:pic>
        <p:nvPicPr>
          <p:cNvPr id="166914" name="Picture 2" descr="Au Brésil, le président Bolsonaro est une menace pour l'Amazonie ..."/>
          <p:cNvPicPr>
            <a:picLocks noChangeAspect="1" noChangeArrowheads="1"/>
          </p:cNvPicPr>
          <p:nvPr/>
        </p:nvPicPr>
        <p:blipFill>
          <a:blip r:embed="rId2"/>
          <a:srcRect/>
          <a:stretch>
            <a:fillRect/>
          </a:stretch>
        </p:blipFill>
        <p:spPr bwMode="auto">
          <a:xfrm>
            <a:off x="5558971" y="2036308"/>
            <a:ext cx="5524501" cy="385649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AS_NET" val="4.0.30319.42000"/>
  <p:tag name="AS_OS" val="Microsoft Windows NT 6.2.9200.0"/>
  <p:tag name="AS_RELEASE_DATE" val="2017.01.13"/>
  <p:tag name="AS_TITLE" val="Aspose.Slides for .NET 4.0"/>
  <p:tag name="AS_VERSION" val="16.12.1.0"/>
</p:tagLst>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s Slide Master">
  <a:themeElements>
    <a:clrScheme name="ALLPPT-COLOR-A33">
      <a:dk1>
        <a:sysClr val="windowText" lastClr="000000"/>
      </a:dk1>
      <a:lt1>
        <a:sysClr val="window" lastClr="FFFFFF"/>
      </a:lt1>
      <a:dk2>
        <a:srgbClr val="1F497D"/>
      </a:dk2>
      <a:lt2>
        <a:srgbClr val="EEECE1"/>
      </a:lt2>
      <a:accent1>
        <a:srgbClr val="EF4A4A"/>
      </a:accent1>
      <a:accent2>
        <a:srgbClr val="262626"/>
      </a:accent2>
      <a:accent3>
        <a:srgbClr val="EF4A4A"/>
      </a:accent3>
      <a:accent4>
        <a:srgbClr val="262626"/>
      </a:accent4>
      <a:accent5>
        <a:srgbClr val="EF4A4A"/>
      </a:accent5>
      <a:accent6>
        <a:srgbClr val="262626"/>
      </a:accent6>
      <a:hlink>
        <a:srgbClr val="0000FF"/>
      </a:hlink>
      <a:folHlink>
        <a:srgbClr val="800080"/>
      </a:folHlink>
    </a:clrScheme>
    <a:fontScheme name="ALLPPT FONT">
      <a:majorFont>
        <a:latin typeface="Arial"/>
        <a:ea typeface="Arial Unicode MS"/>
        <a:cs typeface="Arial"/>
      </a:majorFont>
      <a:minorFont>
        <a:latin typeface="Arial"/>
        <a:ea typeface="Arial Unicode MS"/>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smaple</Template>
  <TotalTime>1568</TotalTime>
  <Words>2298</Words>
  <Application>Microsoft Office PowerPoint</Application>
  <PresentationFormat>Widescreen</PresentationFormat>
  <Paragraphs>431</Paragraphs>
  <Slides>43</Slides>
  <Notes>0</Notes>
  <HiddenSlides>0</HiddenSlides>
  <MMClips>0</MMClips>
  <ScaleCrop>false</ScaleCrop>
  <HeadingPairs>
    <vt:vector size="8" baseType="variant">
      <vt:variant>
        <vt:lpstr>Fonts Used</vt:lpstr>
      </vt:variant>
      <vt:variant>
        <vt:i4>9</vt:i4>
      </vt:variant>
      <vt:variant>
        <vt:lpstr>Theme</vt:lpstr>
      </vt:variant>
      <vt:variant>
        <vt:i4>2</vt:i4>
      </vt:variant>
      <vt:variant>
        <vt:lpstr>Embedded OLE Servers</vt:lpstr>
      </vt:variant>
      <vt:variant>
        <vt:i4>1</vt:i4>
      </vt:variant>
      <vt:variant>
        <vt:lpstr>Slide Titles</vt:lpstr>
      </vt:variant>
      <vt:variant>
        <vt:i4>43</vt:i4>
      </vt:variant>
    </vt:vector>
  </HeadingPairs>
  <TitlesOfParts>
    <vt:vector size="55" baseType="lpstr">
      <vt:lpstr>Arial</vt:lpstr>
      <vt:lpstr>Calibri</vt:lpstr>
      <vt:lpstr>Calibri Light</vt:lpstr>
      <vt:lpstr>Cambria</vt:lpstr>
      <vt:lpstr>Casper</vt:lpstr>
      <vt:lpstr>Casper Bold</vt:lpstr>
      <vt:lpstr>Raleway ExtraBold</vt:lpstr>
      <vt:lpstr>Times New Roman</vt:lpstr>
      <vt:lpstr>Wingdings</vt:lpstr>
      <vt:lpstr>1_Office Theme</vt:lpstr>
      <vt:lpstr>Contents Slide Master</vt:lpstr>
      <vt:lpstr>CorelDRAW</vt:lpstr>
      <vt:lpstr>PowerPoint Presentation</vt:lpstr>
      <vt:lpstr>RENEWABLE &amp; NON RENEWABLE RESOURCES</vt:lpstr>
      <vt:lpstr>NATURAL RESORCCES</vt:lpstr>
      <vt:lpstr>PowerPoint Presentation</vt:lpstr>
      <vt:lpstr>PowerPoint Presentation</vt:lpstr>
      <vt:lpstr>  </vt:lpstr>
      <vt:lpstr>  </vt:lpstr>
      <vt:lpstr>  PROBLEM- DEFORESTATION  </vt:lpstr>
      <vt:lpstr>  </vt:lpstr>
      <vt:lpstr>  IMPACTS OF DEFORESTATION  </vt:lpstr>
      <vt:lpstr>CONSERVATION OF FORESTS</vt:lpstr>
      <vt:lpstr>PowerPoint Presentation</vt:lpstr>
      <vt:lpstr>PowerPoint Presentation</vt:lpstr>
      <vt:lpstr>PowerPoint Presentation</vt:lpstr>
      <vt:lpstr>IMPORTANCE OF WATER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Branding</dc:creator>
  <cp:lastModifiedBy>Rahul Kumar</cp:lastModifiedBy>
  <cp:revision>129</cp:revision>
  <dcterms:created xsi:type="dcterms:W3CDTF">2019-01-09T10:33:58Z</dcterms:created>
  <dcterms:modified xsi:type="dcterms:W3CDTF">2023-11-24T08:24:48Z</dcterms:modified>
</cp:coreProperties>
</file>